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28"/>
  </p:notesMasterIdLst>
  <p:sldIdLst>
    <p:sldId id="1005" r:id="rId5"/>
    <p:sldId id="828" r:id="rId6"/>
    <p:sldId id="1044" r:id="rId7"/>
    <p:sldId id="1043" r:id="rId8"/>
    <p:sldId id="1029" r:id="rId9"/>
    <p:sldId id="1040" r:id="rId10"/>
    <p:sldId id="1193" r:id="rId11"/>
    <p:sldId id="1039" r:id="rId12"/>
    <p:sldId id="1183" r:id="rId13"/>
    <p:sldId id="1184" r:id="rId14"/>
    <p:sldId id="1185" r:id="rId15"/>
    <p:sldId id="1031" r:id="rId16"/>
    <p:sldId id="1192" r:id="rId17"/>
    <p:sldId id="1042" r:id="rId18"/>
    <p:sldId id="1180" r:id="rId19"/>
    <p:sldId id="1181" r:id="rId20"/>
    <p:sldId id="1041" r:id="rId21"/>
    <p:sldId id="1187" r:id="rId22"/>
    <p:sldId id="1188" r:id="rId23"/>
    <p:sldId id="1189" r:id="rId24"/>
    <p:sldId id="1191" r:id="rId25"/>
    <p:sldId id="1190" r:id="rId26"/>
    <p:sldId id="1026" r:id="rId27"/>
  </p:sldIdLst>
  <p:sldSz cx="12192000" cy="6858000"/>
  <p:notesSz cx="9144000" cy="6858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16A299FE-0DAE-524D-AE88-A86A974D1B97}">
          <p14:sldIdLst>
            <p14:sldId id="1005"/>
            <p14:sldId id="828"/>
            <p14:sldId id="1044"/>
            <p14:sldId id="1043"/>
            <p14:sldId id="1029"/>
            <p14:sldId id="1040"/>
            <p14:sldId id="1193"/>
            <p14:sldId id="1039"/>
            <p14:sldId id="1183"/>
            <p14:sldId id="1184"/>
            <p14:sldId id="1185"/>
            <p14:sldId id="1031"/>
            <p14:sldId id="1192"/>
            <p14:sldId id="1042"/>
            <p14:sldId id="1180"/>
            <p14:sldId id="1181"/>
            <p14:sldId id="1041"/>
            <p14:sldId id="1187"/>
            <p14:sldId id="1188"/>
            <p14:sldId id="1189"/>
            <p14:sldId id="1191"/>
            <p14:sldId id="1190"/>
            <p14:sldId id="102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FC6"/>
    <a:srgbClr val="EDE6C9"/>
    <a:srgbClr val="A11E3B"/>
    <a:srgbClr val="EBDACB"/>
    <a:srgbClr val="F3E9CD"/>
    <a:srgbClr val="E686AB"/>
    <a:srgbClr val="D9E6CC"/>
    <a:srgbClr val="910EFF"/>
    <a:srgbClr val="006633"/>
    <a:srgbClr val="599B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400E9F-7026-4A3A-8684-6E6AE9B997CC}" v="2" dt="2024-02-27T09:51:05.861"/>
  </p1510:revLst>
</p1510:revInfo>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2206" autoAdjust="0"/>
  </p:normalViewPr>
  <p:slideViewPr>
    <p:cSldViewPr snapToGrid="0">
      <p:cViewPr varScale="1">
        <p:scale>
          <a:sx n="81" d="100"/>
          <a:sy n="81" d="100"/>
        </p:scale>
        <p:origin x="486" y="51"/>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o Holz" userId="7a8b7bce-de97-4178-9de8-827217bad69b" providerId="ADAL" clId="{970C6745-C33C-264A-85FB-69B28FBC93A1}"/>
    <pc:docChg chg="custSel modSld modNotesMaster">
      <pc:chgData name="Heiko Holz" userId="7a8b7bce-de97-4178-9de8-827217bad69b" providerId="ADAL" clId="{970C6745-C33C-264A-85FB-69B28FBC93A1}" dt="2024-01-16T09:23:36.692" v="6"/>
      <pc:docMkLst>
        <pc:docMk/>
      </pc:docMkLst>
      <pc:sldChg chg="addSp delSp modSp mod">
        <pc:chgData name="Heiko Holz" userId="7a8b7bce-de97-4178-9de8-827217bad69b" providerId="ADAL" clId="{970C6745-C33C-264A-85FB-69B28FBC93A1}" dt="2024-01-04T13:53:49.279" v="5" actId="478"/>
        <pc:sldMkLst>
          <pc:docMk/>
          <pc:sldMk cId="1669821562" sldId="828"/>
        </pc:sldMkLst>
        <pc:spChg chg="mod">
          <ac:chgData name="Heiko Holz" userId="7a8b7bce-de97-4178-9de8-827217bad69b" providerId="ADAL" clId="{970C6745-C33C-264A-85FB-69B28FBC93A1}" dt="2024-01-04T13:53:40.918" v="3" actId="1076"/>
          <ac:spMkLst>
            <pc:docMk/>
            <pc:sldMk cId="1669821562" sldId="828"/>
            <ac:spMk id="9" creationId="{07D18E75-B043-8C28-C9EC-A91DBCC85099}"/>
          </ac:spMkLst>
        </pc:spChg>
        <pc:picChg chg="add del mod">
          <ac:chgData name="Heiko Holz" userId="7a8b7bce-de97-4178-9de8-827217bad69b" providerId="ADAL" clId="{970C6745-C33C-264A-85FB-69B28FBC93A1}" dt="2024-01-04T13:53:49.279" v="5" actId="478"/>
          <ac:picMkLst>
            <pc:docMk/>
            <pc:sldMk cId="1669821562" sldId="828"/>
            <ac:picMk id="4" creationId="{DEDCC9D6-24F3-F0C3-7ED3-E5038C10546E}"/>
          </ac:picMkLst>
        </pc:picChg>
      </pc:sldChg>
      <pc:sldChg chg="modNotes">
        <pc:chgData name="Heiko Holz" userId="7a8b7bce-de97-4178-9de8-827217bad69b" providerId="ADAL" clId="{970C6745-C33C-264A-85FB-69B28FBC93A1}" dt="2024-01-16T09:23:36.692" v="6"/>
        <pc:sldMkLst>
          <pc:docMk/>
          <pc:sldMk cId="3388470204" sldId="1005"/>
        </pc:sldMkLst>
      </pc:sldChg>
    </pc:docChg>
  </pc:docChgLst>
  <pc:docChgLst>
    <pc:chgData name="Benedikt Beuttler" userId="21914008-2b68-4dc9-871f-f7568ffce061" providerId="ADAL" clId="{114B6D2B-1756-46B0-8087-B41CEAD53ADB}"/>
    <pc:docChg chg="undo custSel addSld modSld sldOrd">
      <pc:chgData name="Benedikt Beuttler" userId="21914008-2b68-4dc9-871f-f7568ffce061" providerId="ADAL" clId="{114B6D2B-1756-46B0-8087-B41CEAD53ADB}" dt="2024-01-22T08:59:04.904" v="2643" actId="20577"/>
      <pc:docMkLst>
        <pc:docMk/>
      </pc:docMkLst>
      <pc:sldChg chg="modSp mod">
        <pc:chgData name="Benedikt Beuttler" userId="21914008-2b68-4dc9-871f-f7568ffce061" providerId="ADAL" clId="{114B6D2B-1756-46B0-8087-B41CEAD53ADB}" dt="2024-01-17T12:41:50.357" v="33" actId="20577"/>
        <pc:sldMkLst>
          <pc:docMk/>
          <pc:sldMk cId="3388470204" sldId="1005"/>
        </pc:sldMkLst>
        <pc:spChg chg="mod">
          <ac:chgData name="Benedikt Beuttler" userId="21914008-2b68-4dc9-871f-f7568ffce061" providerId="ADAL" clId="{114B6D2B-1756-46B0-8087-B41CEAD53ADB}" dt="2024-01-17T12:41:35.301" v="18" actId="20577"/>
          <ac:spMkLst>
            <pc:docMk/>
            <pc:sldMk cId="3388470204" sldId="1005"/>
            <ac:spMk id="2" creationId="{DC228619-EA78-D24E-5505-CD03722E85C9}"/>
          </ac:spMkLst>
        </pc:spChg>
        <pc:spChg chg="mod">
          <ac:chgData name="Benedikt Beuttler" userId="21914008-2b68-4dc9-871f-f7568ffce061" providerId="ADAL" clId="{114B6D2B-1756-46B0-8087-B41CEAD53ADB}" dt="2024-01-17T12:41:50.357" v="33" actId="20577"/>
          <ac:spMkLst>
            <pc:docMk/>
            <pc:sldMk cId="3388470204" sldId="1005"/>
            <ac:spMk id="14" creationId="{5105E3B3-69F0-6FA0-6668-05EA8A6D3E73}"/>
          </ac:spMkLst>
        </pc:spChg>
      </pc:sldChg>
      <pc:sldChg chg="modSp mod">
        <pc:chgData name="Benedikt Beuttler" userId="21914008-2b68-4dc9-871f-f7568ffce061" providerId="ADAL" clId="{114B6D2B-1756-46B0-8087-B41CEAD53ADB}" dt="2024-01-22T08:59:04.904" v="2643" actId="20577"/>
        <pc:sldMkLst>
          <pc:docMk/>
          <pc:sldMk cId="2482060044" sldId="1026"/>
        </pc:sldMkLst>
        <pc:spChg chg="mod">
          <ac:chgData name="Benedikt Beuttler" userId="21914008-2b68-4dc9-871f-f7568ffce061" providerId="ADAL" clId="{114B6D2B-1756-46B0-8087-B41CEAD53ADB}" dt="2024-01-17T14:01:44.875" v="2611" actId="20577"/>
          <ac:spMkLst>
            <pc:docMk/>
            <pc:sldMk cId="2482060044" sldId="1026"/>
            <ac:spMk id="2" creationId="{7249EB8B-97B4-E084-EC42-36F03A7518B9}"/>
          </ac:spMkLst>
        </pc:spChg>
        <pc:spChg chg="mod">
          <ac:chgData name="Benedikt Beuttler" userId="21914008-2b68-4dc9-871f-f7568ffce061" providerId="ADAL" clId="{114B6D2B-1756-46B0-8087-B41CEAD53ADB}" dt="2024-01-22T08:59:04.904" v="2643" actId="20577"/>
          <ac:spMkLst>
            <pc:docMk/>
            <pc:sldMk cId="2482060044" sldId="1026"/>
            <ac:spMk id="16" creationId="{02276304-3D56-6AA1-3AB5-47D93DB0C019}"/>
          </ac:spMkLst>
        </pc:spChg>
      </pc:sldChg>
      <pc:sldChg chg="modSp mod">
        <pc:chgData name="Benedikt Beuttler" userId="21914008-2b68-4dc9-871f-f7568ffce061" providerId="ADAL" clId="{114B6D2B-1756-46B0-8087-B41CEAD53ADB}" dt="2024-01-17T12:50:06.576" v="202"/>
        <pc:sldMkLst>
          <pc:docMk/>
          <pc:sldMk cId="3865468460" sldId="1029"/>
        </pc:sldMkLst>
        <pc:spChg chg="mod">
          <ac:chgData name="Benedikt Beuttler" userId="21914008-2b68-4dc9-871f-f7568ffce061" providerId="ADAL" clId="{114B6D2B-1756-46B0-8087-B41CEAD53ADB}" dt="2024-01-17T12:50:06.576" v="202"/>
          <ac:spMkLst>
            <pc:docMk/>
            <pc:sldMk cId="3865468460" sldId="1029"/>
            <ac:spMk id="2" creationId="{0F8AC8F1-E6B5-43A2-AEB1-C6FA2F7E68D8}"/>
          </ac:spMkLst>
        </pc:spChg>
        <pc:spChg chg="mod">
          <ac:chgData name="Benedikt Beuttler" userId="21914008-2b68-4dc9-871f-f7568ffce061" providerId="ADAL" clId="{114B6D2B-1756-46B0-8087-B41CEAD53ADB}" dt="2024-01-17T12:49:34.711" v="198" actId="20577"/>
          <ac:spMkLst>
            <pc:docMk/>
            <pc:sldMk cId="3865468460" sldId="1029"/>
            <ac:spMk id="9" creationId="{07D18E75-B043-8C28-C9EC-A91DBCC85099}"/>
          </ac:spMkLst>
        </pc:spChg>
      </pc:sldChg>
      <pc:sldChg chg="addSp delSp modSp mod">
        <pc:chgData name="Benedikt Beuttler" userId="21914008-2b68-4dc9-871f-f7568ffce061" providerId="ADAL" clId="{114B6D2B-1756-46B0-8087-B41CEAD53ADB}" dt="2024-01-17T13:48:14.473" v="2353" actId="478"/>
        <pc:sldMkLst>
          <pc:docMk/>
          <pc:sldMk cId="2247013161" sldId="1031"/>
        </pc:sldMkLst>
        <pc:spChg chg="mod">
          <ac:chgData name="Benedikt Beuttler" userId="21914008-2b68-4dc9-871f-f7568ffce061" providerId="ADAL" clId="{114B6D2B-1756-46B0-8087-B41CEAD53ADB}" dt="2024-01-17T13:44:09.631" v="2339"/>
          <ac:spMkLst>
            <pc:docMk/>
            <pc:sldMk cId="2247013161" sldId="1031"/>
            <ac:spMk id="2" creationId="{44479242-5C50-D694-A537-67155F2328F8}"/>
          </ac:spMkLst>
        </pc:spChg>
        <pc:spChg chg="del">
          <ac:chgData name="Benedikt Beuttler" userId="21914008-2b68-4dc9-871f-f7568ffce061" providerId="ADAL" clId="{114B6D2B-1756-46B0-8087-B41CEAD53ADB}" dt="2024-01-17T13:36:59.785" v="2192"/>
          <ac:spMkLst>
            <pc:docMk/>
            <pc:sldMk cId="2247013161" sldId="1031"/>
            <ac:spMk id="6" creationId="{00000000-0000-0000-0000-000000000000}"/>
          </ac:spMkLst>
        </pc:spChg>
        <pc:spChg chg="mod">
          <ac:chgData name="Benedikt Beuttler" userId="21914008-2b68-4dc9-871f-f7568ffce061" providerId="ADAL" clId="{114B6D2B-1756-46B0-8087-B41CEAD53ADB}" dt="2024-01-17T13:34:09.255" v="2169"/>
          <ac:spMkLst>
            <pc:docMk/>
            <pc:sldMk cId="2247013161" sldId="1031"/>
            <ac:spMk id="8" creationId="{FD3B26C2-C39A-DD48-CA52-6612D5FDA067}"/>
          </ac:spMkLst>
        </pc:spChg>
        <pc:spChg chg="mod">
          <ac:chgData name="Benedikt Beuttler" userId="21914008-2b68-4dc9-871f-f7568ffce061" providerId="ADAL" clId="{114B6D2B-1756-46B0-8087-B41CEAD53ADB}" dt="2024-01-17T13:34:09.255" v="2169"/>
          <ac:spMkLst>
            <pc:docMk/>
            <pc:sldMk cId="2247013161" sldId="1031"/>
            <ac:spMk id="9" creationId="{A6359199-0477-144D-8F16-96AB5FAE15E1}"/>
          </ac:spMkLst>
        </pc:spChg>
        <pc:spChg chg="mod">
          <ac:chgData name="Benedikt Beuttler" userId="21914008-2b68-4dc9-871f-f7568ffce061" providerId="ADAL" clId="{114B6D2B-1756-46B0-8087-B41CEAD53ADB}" dt="2024-01-17T13:34:09.255" v="2169"/>
          <ac:spMkLst>
            <pc:docMk/>
            <pc:sldMk cId="2247013161" sldId="1031"/>
            <ac:spMk id="10" creationId="{F31B9161-3289-1C26-C476-29F4C27BDC4B}"/>
          </ac:spMkLst>
        </pc:spChg>
        <pc:spChg chg="mod">
          <ac:chgData name="Benedikt Beuttler" userId="21914008-2b68-4dc9-871f-f7568ffce061" providerId="ADAL" clId="{114B6D2B-1756-46B0-8087-B41CEAD53ADB}" dt="2024-01-17T13:34:09.255" v="2169"/>
          <ac:spMkLst>
            <pc:docMk/>
            <pc:sldMk cId="2247013161" sldId="1031"/>
            <ac:spMk id="11" creationId="{159535EE-B755-C485-ED21-502C4ED922EA}"/>
          </ac:spMkLst>
        </pc:spChg>
        <pc:spChg chg="mod">
          <ac:chgData name="Benedikt Beuttler" userId="21914008-2b68-4dc9-871f-f7568ffce061" providerId="ADAL" clId="{114B6D2B-1756-46B0-8087-B41CEAD53ADB}" dt="2024-01-17T13:34:09.255" v="2169"/>
          <ac:spMkLst>
            <pc:docMk/>
            <pc:sldMk cId="2247013161" sldId="1031"/>
            <ac:spMk id="12" creationId="{3D0266BA-6724-5C55-D8C1-2B89F8C213C4}"/>
          </ac:spMkLst>
        </pc:spChg>
        <pc:spChg chg="mod">
          <ac:chgData name="Benedikt Beuttler" userId="21914008-2b68-4dc9-871f-f7568ffce061" providerId="ADAL" clId="{114B6D2B-1756-46B0-8087-B41CEAD53ADB}" dt="2024-01-17T13:34:09.255" v="2169"/>
          <ac:spMkLst>
            <pc:docMk/>
            <pc:sldMk cId="2247013161" sldId="1031"/>
            <ac:spMk id="13" creationId="{C4F2B771-E275-7048-C1E2-DB4A87F3CF80}"/>
          </ac:spMkLst>
        </pc:spChg>
        <pc:spChg chg="mod">
          <ac:chgData name="Benedikt Beuttler" userId="21914008-2b68-4dc9-871f-f7568ffce061" providerId="ADAL" clId="{114B6D2B-1756-46B0-8087-B41CEAD53ADB}" dt="2024-01-17T13:34:09.255" v="2169"/>
          <ac:spMkLst>
            <pc:docMk/>
            <pc:sldMk cId="2247013161" sldId="1031"/>
            <ac:spMk id="14" creationId="{F56D8CFA-32D7-1434-4115-4A0029AF7BD0}"/>
          </ac:spMkLst>
        </pc:spChg>
        <pc:spChg chg="mod">
          <ac:chgData name="Benedikt Beuttler" userId="21914008-2b68-4dc9-871f-f7568ffce061" providerId="ADAL" clId="{114B6D2B-1756-46B0-8087-B41CEAD53ADB}" dt="2024-01-17T13:34:09.255" v="2169"/>
          <ac:spMkLst>
            <pc:docMk/>
            <pc:sldMk cId="2247013161" sldId="1031"/>
            <ac:spMk id="17" creationId="{D0FF5954-3243-4B67-2DC5-C1F00A293052}"/>
          </ac:spMkLst>
        </pc:spChg>
        <pc:spChg chg="mod">
          <ac:chgData name="Benedikt Beuttler" userId="21914008-2b68-4dc9-871f-f7568ffce061" providerId="ADAL" clId="{114B6D2B-1756-46B0-8087-B41CEAD53ADB}" dt="2024-01-17T13:34:09.255" v="2169"/>
          <ac:spMkLst>
            <pc:docMk/>
            <pc:sldMk cId="2247013161" sldId="1031"/>
            <ac:spMk id="18" creationId="{307242BD-BA1A-3724-6AFF-51FD2A16F7D2}"/>
          </ac:spMkLst>
        </pc:spChg>
        <pc:spChg chg="mod">
          <ac:chgData name="Benedikt Beuttler" userId="21914008-2b68-4dc9-871f-f7568ffce061" providerId="ADAL" clId="{114B6D2B-1756-46B0-8087-B41CEAD53ADB}" dt="2024-01-17T13:34:09.255" v="2169"/>
          <ac:spMkLst>
            <pc:docMk/>
            <pc:sldMk cId="2247013161" sldId="1031"/>
            <ac:spMk id="19" creationId="{6385578A-AC4E-5B2C-ED1E-BB4DC56FB843}"/>
          </ac:spMkLst>
        </pc:spChg>
        <pc:spChg chg="mod">
          <ac:chgData name="Benedikt Beuttler" userId="21914008-2b68-4dc9-871f-f7568ffce061" providerId="ADAL" clId="{114B6D2B-1756-46B0-8087-B41CEAD53ADB}" dt="2024-01-17T13:34:09.255" v="2169"/>
          <ac:spMkLst>
            <pc:docMk/>
            <pc:sldMk cId="2247013161" sldId="1031"/>
            <ac:spMk id="20" creationId="{E3EC57FA-DD2C-3609-6B8B-81F6CDCACC53}"/>
          </ac:spMkLst>
        </pc:spChg>
        <pc:spChg chg="mod">
          <ac:chgData name="Benedikt Beuttler" userId="21914008-2b68-4dc9-871f-f7568ffce061" providerId="ADAL" clId="{114B6D2B-1756-46B0-8087-B41CEAD53ADB}" dt="2024-01-17T13:34:09.255" v="2169"/>
          <ac:spMkLst>
            <pc:docMk/>
            <pc:sldMk cId="2247013161" sldId="1031"/>
            <ac:spMk id="21" creationId="{746F4CCD-D207-8D09-C081-61AA7CBB9793}"/>
          </ac:spMkLst>
        </pc:spChg>
        <pc:spChg chg="mod">
          <ac:chgData name="Benedikt Beuttler" userId="21914008-2b68-4dc9-871f-f7568ffce061" providerId="ADAL" clId="{114B6D2B-1756-46B0-8087-B41CEAD53ADB}" dt="2024-01-17T13:34:09.255" v="2169"/>
          <ac:spMkLst>
            <pc:docMk/>
            <pc:sldMk cId="2247013161" sldId="1031"/>
            <ac:spMk id="22" creationId="{887F4570-18A8-812E-E474-FD22458FADEB}"/>
          </ac:spMkLst>
        </pc:spChg>
        <pc:spChg chg="mod">
          <ac:chgData name="Benedikt Beuttler" userId="21914008-2b68-4dc9-871f-f7568ffce061" providerId="ADAL" clId="{114B6D2B-1756-46B0-8087-B41CEAD53ADB}" dt="2024-01-17T13:34:09.255" v="2169"/>
          <ac:spMkLst>
            <pc:docMk/>
            <pc:sldMk cId="2247013161" sldId="1031"/>
            <ac:spMk id="23" creationId="{73DB009A-ADF7-CA86-18AB-49417BE495EE}"/>
          </ac:spMkLst>
        </pc:spChg>
        <pc:spChg chg="mod">
          <ac:chgData name="Benedikt Beuttler" userId="21914008-2b68-4dc9-871f-f7568ffce061" providerId="ADAL" clId="{114B6D2B-1756-46B0-8087-B41CEAD53ADB}" dt="2024-01-17T13:34:09.255" v="2169"/>
          <ac:spMkLst>
            <pc:docMk/>
            <pc:sldMk cId="2247013161" sldId="1031"/>
            <ac:spMk id="24" creationId="{7B6BC048-190B-A8EE-7FBC-3E7670396B72}"/>
          </ac:spMkLst>
        </pc:spChg>
        <pc:spChg chg="mod">
          <ac:chgData name="Benedikt Beuttler" userId="21914008-2b68-4dc9-871f-f7568ffce061" providerId="ADAL" clId="{114B6D2B-1756-46B0-8087-B41CEAD53ADB}" dt="2024-01-17T13:34:09.255" v="2169"/>
          <ac:spMkLst>
            <pc:docMk/>
            <pc:sldMk cId="2247013161" sldId="1031"/>
            <ac:spMk id="25" creationId="{B73532FA-AB12-7C6D-67B4-EC7ADE7FFAE0}"/>
          </ac:spMkLst>
        </pc:spChg>
        <pc:spChg chg="mod">
          <ac:chgData name="Benedikt Beuttler" userId="21914008-2b68-4dc9-871f-f7568ffce061" providerId="ADAL" clId="{114B6D2B-1756-46B0-8087-B41CEAD53ADB}" dt="2024-01-17T13:34:09.255" v="2169"/>
          <ac:spMkLst>
            <pc:docMk/>
            <pc:sldMk cId="2247013161" sldId="1031"/>
            <ac:spMk id="26" creationId="{E45C63A2-06D4-F9E8-63A1-7C87C98F84F1}"/>
          </ac:spMkLst>
        </pc:spChg>
        <pc:spChg chg="mod">
          <ac:chgData name="Benedikt Beuttler" userId="21914008-2b68-4dc9-871f-f7568ffce061" providerId="ADAL" clId="{114B6D2B-1756-46B0-8087-B41CEAD53ADB}" dt="2024-01-17T13:34:09.255" v="2169"/>
          <ac:spMkLst>
            <pc:docMk/>
            <pc:sldMk cId="2247013161" sldId="1031"/>
            <ac:spMk id="27" creationId="{6886171D-9242-7358-89D6-FDCD437A010A}"/>
          </ac:spMkLst>
        </pc:spChg>
        <pc:spChg chg="mod">
          <ac:chgData name="Benedikt Beuttler" userId="21914008-2b68-4dc9-871f-f7568ffce061" providerId="ADAL" clId="{114B6D2B-1756-46B0-8087-B41CEAD53ADB}" dt="2024-01-17T13:34:15.397" v="2172"/>
          <ac:spMkLst>
            <pc:docMk/>
            <pc:sldMk cId="2247013161" sldId="1031"/>
            <ac:spMk id="31" creationId="{90EBAEEE-D53C-D48D-CA8C-3EF980FAB87A}"/>
          </ac:spMkLst>
        </pc:spChg>
        <pc:spChg chg="mod">
          <ac:chgData name="Benedikt Beuttler" userId="21914008-2b68-4dc9-871f-f7568ffce061" providerId="ADAL" clId="{114B6D2B-1756-46B0-8087-B41CEAD53ADB}" dt="2024-01-17T13:34:15.397" v="2172"/>
          <ac:spMkLst>
            <pc:docMk/>
            <pc:sldMk cId="2247013161" sldId="1031"/>
            <ac:spMk id="32" creationId="{509F7F23-51BB-9600-2781-FF91B4207401}"/>
          </ac:spMkLst>
        </pc:spChg>
        <pc:spChg chg="mod">
          <ac:chgData name="Benedikt Beuttler" userId="21914008-2b68-4dc9-871f-f7568ffce061" providerId="ADAL" clId="{114B6D2B-1756-46B0-8087-B41CEAD53ADB}" dt="2024-01-17T13:34:15.397" v="2172"/>
          <ac:spMkLst>
            <pc:docMk/>
            <pc:sldMk cId="2247013161" sldId="1031"/>
            <ac:spMk id="33" creationId="{16F6EE66-22CD-A0AB-86EC-BDDB5E1BEF98}"/>
          </ac:spMkLst>
        </pc:spChg>
        <pc:spChg chg="mod">
          <ac:chgData name="Benedikt Beuttler" userId="21914008-2b68-4dc9-871f-f7568ffce061" providerId="ADAL" clId="{114B6D2B-1756-46B0-8087-B41CEAD53ADB}" dt="2024-01-17T13:34:15.397" v="2172"/>
          <ac:spMkLst>
            <pc:docMk/>
            <pc:sldMk cId="2247013161" sldId="1031"/>
            <ac:spMk id="34" creationId="{235C7635-06A7-4F59-9281-B4D5947478DF}"/>
          </ac:spMkLst>
        </pc:spChg>
        <pc:spChg chg="mod">
          <ac:chgData name="Benedikt Beuttler" userId="21914008-2b68-4dc9-871f-f7568ffce061" providerId="ADAL" clId="{114B6D2B-1756-46B0-8087-B41CEAD53ADB}" dt="2024-01-17T13:34:15.397" v="2172"/>
          <ac:spMkLst>
            <pc:docMk/>
            <pc:sldMk cId="2247013161" sldId="1031"/>
            <ac:spMk id="35" creationId="{92E85F17-1F42-2F8A-A5F0-9593921DE56B}"/>
          </ac:spMkLst>
        </pc:spChg>
        <pc:spChg chg="mod">
          <ac:chgData name="Benedikt Beuttler" userId="21914008-2b68-4dc9-871f-f7568ffce061" providerId="ADAL" clId="{114B6D2B-1756-46B0-8087-B41CEAD53ADB}" dt="2024-01-17T13:34:15.397" v="2172"/>
          <ac:spMkLst>
            <pc:docMk/>
            <pc:sldMk cId="2247013161" sldId="1031"/>
            <ac:spMk id="36" creationId="{A336B1E4-03B7-3730-4FCD-3DDF5C0833DA}"/>
          </ac:spMkLst>
        </pc:spChg>
        <pc:spChg chg="mod">
          <ac:chgData name="Benedikt Beuttler" userId="21914008-2b68-4dc9-871f-f7568ffce061" providerId="ADAL" clId="{114B6D2B-1756-46B0-8087-B41CEAD53ADB}" dt="2024-01-17T13:34:15.397" v="2172"/>
          <ac:spMkLst>
            <pc:docMk/>
            <pc:sldMk cId="2247013161" sldId="1031"/>
            <ac:spMk id="37" creationId="{11FADB89-EAB3-C817-4AA4-19E7292BB947}"/>
          </ac:spMkLst>
        </pc:spChg>
        <pc:spChg chg="mod">
          <ac:chgData name="Benedikt Beuttler" userId="21914008-2b68-4dc9-871f-f7568ffce061" providerId="ADAL" clId="{114B6D2B-1756-46B0-8087-B41CEAD53ADB}" dt="2024-01-17T13:34:15.397" v="2172"/>
          <ac:spMkLst>
            <pc:docMk/>
            <pc:sldMk cId="2247013161" sldId="1031"/>
            <ac:spMk id="38" creationId="{84CE607C-E921-E2EE-C31E-ED99D4BBA64C}"/>
          </ac:spMkLst>
        </pc:spChg>
        <pc:spChg chg="mod">
          <ac:chgData name="Benedikt Beuttler" userId="21914008-2b68-4dc9-871f-f7568ffce061" providerId="ADAL" clId="{114B6D2B-1756-46B0-8087-B41CEAD53ADB}" dt="2024-01-17T13:34:15.397" v="2172"/>
          <ac:spMkLst>
            <pc:docMk/>
            <pc:sldMk cId="2247013161" sldId="1031"/>
            <ac:spMk id="39" creationId="{B5DD25FC-8864-DB60-790A-E05F00FE10FC}"/>
          </ac:spMkLst>
        </pc:spChg>
        <pc:spChg chg="mod">
          <ac:chgData name="Benedikt Beuttler" userId="21914008-2b68-4dc9-871f-f7568ffce061" providerId="ADAL" clId="{114B6D2B-1756-46B0-8087-B41CEAD53ADB}" dt="2024-01-17T13:34:15.397" v="2172"/>
          <ac:spMkLst>
            <pc:docMk/>
            <pc:sldMk cId="2247013161" sldId="1031"/>
            <ac:spMk id="40" creationId="{07A11D52-19A5-6E30-CA6C-4FB2DDAE7AB3}"/>
          </ac:spMkLst>
        </pc:spChg>
        <pc:spChg chg="mod">
          <ac:chgData name="Benedikt Beuttler" userId="21914008-2b68-4dc9-871f-f7568ffce061" providerId="ADAL" clId="{114B6D2B-1756-46B0-8087-B41CEAD53ADB}" dt="2024-01-17T13:34:15.397" v="2172"/>
          <ac:spMkLst>
            <pc:docMk/>
            <pc:sldMk cId="2247013161" sldId="1031"/>
            <ac:spMk id="41" creationId="{4BF9A148-1F81-1AFA-F4A7-151DDD6F4677}"/>
          </ac:spMkLst>
        </pc:spChg>
        <pc:spChg chg="mod">
          <ac:chgData name="Benedikt Beuttler" userId="21914008-2b68-4dc9-871f-f7568ffce061" providerId="ADAL" clId="{114B6D2B-1756-46B0-8087-B41CEAD53ADB}" dt="2024-01-17T13:34:15.397" v="2172"/>
          <ac:spMkLst>
            <pc:docMk/>
            <pc:sldMk cId="2247013161" sldId="1031"/>
            <ac:spMk id="42" creationId="{8A840C38-2333-99D8-DBD4-68524368550C}"/>
          </ac:spMkLst>
        </pc:spChg>
        <pc:spChg chg="mod">
          <ac:chgData name="Benedikt Beuttler" userId="21914008-2b68-4dc9-871f-f7568ffce061" providerId="ADAL" clId="{114B6D2B-1756-46B0-8087-B41CEAD53ADB}" dt="2024-01-17T13:34:15.397" v="2172"/>
          <ac:spMkLst>
            <pc:docMk/>
            <pc:sldMk cId="2247013161" sldId="1031"/>
            <ac:spMk id="43" creationId="{5BB533CA-60C9-BA02-0EE5-05853FB56AE0}"/>
          </ac:spMkLst>
        </pc:spChg>
        <pc:spChg chg="mod">
          <ac:chgData name="Benedikt Beuttler" userId="21914008-2b68-4dc9-871f-f7568ffce061" providerId="ADAL" clId="{114B6D2B-1756-46B0-8087-B41CEAD53ADB}" dt="2024-01-17T13:34:15.397" v="2172"/>
          <ac:spMkLst>
            <pc:docMk/>
            <pc:sldMk cId="2247013161" sldId="1031"/>
            <ac:spMk id="44" creationId="{FF00F1B7-51A7-2A63-E145-8EB740290358}"/>
          </ac:spMkLst>
        </pc:spChg>
        <pc:spChg chg="mod">
          <ac:chgData name="Benedikt Beuttler" userId="21914008-2b68-4dc9-871f-f7568ffce061" providerId="ADAL" clId="{114B6D2B-1756-46B0-8087-B41CEAD53ADB}" dt="2024-01-17T13:34:15.397" v="2172"/>
          <ac:spMkLst>
            <pc:docMk/>
            <pc:sldMk cId="2247013161" sldId="1031"/>
            <ac:spMk id="45" creationId="{50DD51B1-E38E-7CF6-C4D3-37F44EF67DCE}"/>
          </ac:spMkLst>
        </pc:spChg>
        <pc:spChg chg="mod">
          <ac:chgData name="Benedikt Beuttler" userId="21914008-2b68-4dc9-871f-f7568ffce061" providerId="ADAL" clId="{114B6D2B-1756-46B0-8087-B41CEAD53ADB}" dt="2024-01-17T13:34:15.397" v="2172"/>
          <ac:spMkLst>
            <pc:docMk/>
            <pc:sldMk cId="2247013161" sldId="1031"/>
            <ac:spMk id="46" creationId="{9F9979A7-474E-0278-C88C-D6EFBB2E0FD0}"/>
          </ac:spMkLst>
        </pc:spChg>
        <pc:spChg chg="mod">
          <ac:chgData name="Benedikt Beuttler" userId="21914008-2b68-4dc9-871f-f7568ffce061" providerId="ADAL" clId="{114B6D2B-1756-46B0-8087-B41CEAD53ADB}" dt="2024-01-17T13:34:15.397" v="2172"/>
          <ac:spMkLst>
            <pc:docMk/>
            <pc:sldMk cId="2247013161" sldId="1031"/>
            <ac:spMk id="47" creationId="{8FABF598-28E7-E453-A770-6746A15540A7}"/>
          </ac:spMkLst>
        </pc:spChg>
        <pc:spChg chg="mod">
          <ac:chgData name="Benedikt Beuttler" userId="21914008-2b68-4dc9-871f-f7568ffce061" providerId="ADAL" clId="{114B6D2B-1756-46B0-8087-B41CEAD53ADB}" dt="2024-01-17T13:34:15.397" v="2172"/>
          <ac:spMkLst>
            <pc:docMk/>
            <pc:sldMk cId="2247013161" sldId="1031"/>
            <ac:spMk id="48" creationId="{E50D4937-BB80-9F23-8C05-CBF55BE573B0}"/>
          </ac:spMkLst>
        </pc:spChg>
        <pc:spChg chg="add del mod">
          <ac:chgData name="Benedikt Beuttler" userId="21914008-2b68-4dc9-871f-f7568ffce061" providerId="ADAL" clId="{114B6D2B-1756-46B0-8087-B41CEAD53ADB}" dt="2024-01-17T13:48:11.283" v="2349"/>
          <ac:spMkLst>
            <pc:docMk/>
            <pc:sldMk cId="2247013161" sldId="1031"/>
            <ac:spMk id="54" creationId="{0C538956-6C2F-2CC4-E8B6-CE281AC14B2A}"/>
          </ac:spMkLst>
        </pc:spChg>
        <pc:spChg chg="add mod">
          <ac:chgData name="Benedikt Beuttler" userId="21914008-2b68-4dc9-871f-f7568ffce061" providerId="ADAL" clId="{114B6D2B-1756-46B0-8087-B41CEAD53ADB}" dt="2024-01-17T13:48:09.138" v="2346" actId="478"/>
          <ac:spMkLst>
            <pc:docMk/>
            <pc:sldMk cId="2247013161" sldId="1031"/>
            <ac:spMk id="57" creationId="{0A686151-26EF-3CA5-07A6-C272AACBFA20}"/>
          </ac:spMkLst>
        </pc:spChg>
        <pc:spChg chg="mod">
          <ac:chgData name="Benedikt Beuttler" userId="21914008-2b68-4dc9-871f-f7568ffce061" providerId="ADAL" clId="{114B6D2B-1756-46B0-8087-B41CEAD53ADB}" dt="2024-01-17T13:34:21.845" v="2173"/>
          <ac:spMkLst>
            <pc:docMk/>
            <pc:sldMk cId="2247013161" sldId="1031"/>
            <ac:spMk id="1049" creationId="{12D0917B-1ECF-4E97-C641-57D5E867D242}"/>
          </ac:spMkLst>
        </pc:spChg>
        <pc:grpChg chg="add del mod">
          <ac:chgData name="Benedikt Beuttler" userId="21914008-2b68-4dc9-871f-f7568ffce061" providerId="ADAL" clId="{114B6D2B-1756-46B0-8087-B41CEAD53ADB}" dt="2024-01-17T13:34:11.121" v="2170" actId="478"/>
          <ac:grpSpMkLst>
            <pc:docMk/>
            <pc:sldMk cId="2247013161" sldId="1031"/>
            <ac:grpSpMk id="3" creationId="{7A099460-F6BE-DFD6-3605-647E63A79005}"/>
          </ac:grpSpMkLst>
        </pc:grpChg>
        <pc:grpChg chg="mod">
          <ac:chgData name="Benedikt Beuttler" userId="21914008-2b68-4dc9-871f-f7568ffce061" providerId="ADAL" clId="{114B6D2B-1756-46B0-8087-B41CEAD53ADB}" dt="2024-01-17T13:34:09.255" v="2169"/>
          <ac:grpSpMkLst>
            <pc:docMk/>
            <pc:sldMk cId="2247013161" sldId="1031"/>
            <ac:grpSpMk id="7" creationId="{719EB673-3109-E5EC-8B01-DA53F109B225}"/>
          </ac:grpSpMkLst>
        </pc:grpChg>
        <pc:grpChg chg="add mod">
          <ac:chgData name="Benedikt Beuttler" userId="21914008-2b68-4dc9-871f-f7568ffce061" providerId="ADAL" clId="{114B6D2B-1756-46B0-8087-B41CEAD53ADB}" dt="2024-01-17T13:34:15.397" v="2172"/>
          <ac:grpSpMkLst>
            <pc:docMk/>
            <pc:sldMk cId="2247013161" sldId="1031"/>
            <ac:grpSpMk id="29" creationId="{C38DA10B-4EF5-385B-8748-452D2D85961C}"/>
          </ac:grpSpMkLst>
        </pc:grpChg>
        <pc:grpChg chg="mod">
          <ac:chgData name="Benedikt Beuttler" userId="21914008-2b68-4dc9-871f-f7568ffce061" providerId="ADAL" clId="{114B6D2B-1756-46B0-8087-B41CEAD53ADB}" dt="2024-01-17T13:34:15.397" v="2172"/>
          <ac:grpSpMkLst>
            <pc:docMk/>
            <pc:sldMk cId="2247013161" sldId="1031"/>
            <ac:grpSpMk id="30" creationId="{72BD9ADD-85B1-F6BE-9A14-B11FD275A63C}"/>
          </ac:grpSpMkLst>
        </pc:grpChg>
        <pc:picChg chg="del">
          <ac:chgData name="Benedikt Beuttler" userId="21914008-2b68-4dc9-871f-f7568ffce061" providerId="ADAL" clId="{114B6D2B-1756-46B0-8087-B41CEAD53ADB}" dt="2024-01-17T13:35:45.905" v="2186" actId="478"/>
          <ac:picMkLst>
            <pc:docMk/>
            <pc:sldMk cId="2247013161" sldId="1031"/>
            <ac:picMk id="15" creationId="{2A6C8214-250D-B7C3-60C3-053B62720505}"/>
          </ac:picMkLst>
        </pc:picChg>
        <pc:picChg chg="mod">
          <ac:chgData name="Benedikt Beuttler" userId="21914008-2b68-4dc9-871f-f7568ffce061" providerId="ADAL" clId="{114B6D2B-1756-46B0-8087-B41CEAD53ADB}" dt="2024-01-17T13:34:09.255" v="2169"/>
          <ac:picMkLst>
            <pc:docMk/>
            <pc:sldMk cId="2247013161" sldId="1031"/>
            <ac:picMk id="28" creationId="{97FECE7F-ACFC-2B44-CEDC-8408F87AEC95}"/>
          </ac:picMkLst>
        </pc:picChg>
        <pc:picChg chg="mod">
          <ac:chgData name="Benedikt Beuttler" userId="21914008-2b68-4dc9-871f-f7568ffce061" providerId="ADAL" clId="{114B6D2B-1756-46B0-8087-B41CEAD53ADB}" dt="2024-01-17T13:34:15.397" v="2172"/>
          <ac:picMkLst>
            <pc:docMk/>
            <pc:sldMk cId="2247013161" sldId="1031"/>
            <ac:picMk id="49" creationId="{37243B87-1E38-6C1D-292C-8FCE4B5C8FCB}"/>
          </ac:picMkLst>
        </pc:picChg>
        <pc:picChg chg="add del mod">
          <ac:chgData name="Benedikt Beuttler" userId="21914008-2b68-4dc9-871f-f7568ffce061" providerId="ADAL" clId="{114B6D2B-1756-46B0-8087-B41CEAD53ADB}" dt="2024-01-17T13:36:57.481" v="2191" actId="478"/>
          <ac:picMkLst>
            <pc:docMk/>
            <pc:sldMk cId="2247013161" sldId="1031"/>
            <ac:picMk id="51" creationId="{3453B826-E2F3-502D-362D-350D2AC0A948}"/>
          </ac:picMkLst>
        </pc:picChg>
        <pc:picChg chg="add del mod">
          <ac:chgData name="Benedikt Beuttler" userId="21914008-2b68-4dc9-871f-f7568ffce061" providerId="ADAL" clId="{114B6D2B-1756-46B0-8087-B41CEAD53ADB}" dt="2024-01-17T13:48:14.473" v="2353" actId="478"/>
          <ac:picMkLst>
            <pc:docMk/>
            <pc:sldMk cId="2247013161" sldId="1031"/>
            <ac:picMk id="53" creationId="{9F73F2A5-0C40-A60A-53E8-E768D6A4FF91}"/>
          </ac:picMkLst>
        </pc:picChg>
        <pc:picChg chg="add del mod">
          <ac:chgData name="Benedikt Beuttler" userId="21914008-2b68-4dc9-871f-f7568ffce061" providerId="ADAL" clId="{114B6D2B-1756-46B0-8087-B41CEAD53ADB}" dt="2024-01-17T13:48:11.283" v="2349"/>
          <ac:picMkLst>
            <pc:docMk/>
            <pc:sldMk cId="2247013161" sldId="1031"/>
            <ac:picMk id="56" creationId="{FA230B9A-B44C-D5A9-88F3-09CACF2F1CE1}"/>
          </ac:picMkLst>
        </pc:picChg>
        <pc:picChg chg="add del mod ord">
          <ac:chgData name="Benedikt Beuttler" userId="21914008-2b68-4dc9-871f-f7568ffce061" providerId="ADAL" clId="{114B6D2B-1756-46B0-8087-B41CEAD53ADB}" dt="2024-01-17T13:36:14.273" v="2187" actId="478"/>
          <ac:picMkLst>
            <pc:docMk/>
            <pc:sldMk cId="2247013161" sldId="1031"/>
            <ac:picMk id="119" creationId="{7BC0936C-C917-4C01-4E52-C4057B8F8EAD}"/>
          </ac:picMkLst>
        </pc:picChg>
        <pc:picChg chg="del">
          <ac:chgData name="Benedikt Beuttler" userId="21914008-2b68-4dc9-871f-f7568ffce061" providerId="ADAL" clId="{114B6D2B-1756-46B0-8087-B41CEAD53ADB}" dt="2024-01-17T13:34:14.817" v="2171" actId="478"/>
          <ac:picMkLst>
            <pc:docMk/>
            <pc:sldMk cId="2247013161" sldId="1031"/>
            <ac:picMk id="1037" creationId="{43A590B4-FDF7-EBF0-3539-5AC16284D43D}"/>
          </ac:picMkLst>
        </pc:picChg>
      </pc:sldChg>
      <pc:sldChg chg="addSp delSp modSp mod">
        <pc:chgData name="Benedikt Beuttler" userId="21914008-2b68-4dc9-871f-f7568ffce061" providerId="ADAL" clId="{114B6D2B-1756-46B0-8087-B41CEAD53ADB}" dt="2024-01-17T13:18:03.937" v="1575" actId="164"/>
        <pc:sldMkLst>
          <pc:docMk/>
          <pc:sldMk cId="3572295660" sldId="1039"/>
        </pc:sldMkLst>
        <pc:spChg chg="mod">
          <ac:chgData name="Benedikt Beuttler" userId="21914008-2b68-4dc9-871f-f7568ffce061" providerId="ADAL" clId="{114B6D2B-1756-46B0-8087-B41CEAD53ADB}" dt="2024-01-17T13:00:47.615" v="428" actId="20577"/>
          <ac:spMkLst>
            <pc:docMk/>
            <pc:sldMk cId="3572295660" sldId="1039"/>
            <ac:spMk id="2" creationId="{44479242-5C50-D694-A537-67155F2328F8}"/>
          </ac:spMkLst>
        </pc:spChg>
        <pc:spChg chg="del">
          <ac:chgData name="Benedikt Beuttler" userId="21914008-2b68-4dc9-871f-f7568ffce061" providerId="ADAL" clId="{114B6D2B-1756-46B0-8087-B41CEAD53ADB}" dt="2024-01-17T12:52:52.390" v="275" actId="478"/>
          <ac:spMkLst>
            <pc:docMk/>
            <pc:sldMk cId="3572295660" sldId="1039"/>
            <ac:spMk id="7" creationId="{00000000-0000-0000-0000-000000000000}"/>
          </ac:spMkLst>
        </pc:spChg>
        <pc:spChg chg="mod">
          <ac:chgData name="Benedikt Beuttler" userId="21914008-2b68-4dc9-871f-f7568ffce061" providerId="ADAL" clId="{114B6D2B-1756-46B0-8087-B41CEAD53ADB}" dt="2024-01-17T12:52:58.897" v="276" actId="27803"/>
          <ac:spMkLst>
            <pc:docMk/>
            <pc:sldMk cId="3572295660" sldId="1039"/>
            <ac:spMk id="8" creationId="{807AFC32-D2B5-6B02-B62A-DEC1CB06DE1A}"/>
          </ac:spMkLst>
        </pc:spChg>
        <pc:spChg chg="mod">
          <ac:chgData name="Benedikt Beuttler" userId="21914008-2b68-4dc9-871f-f7568ffce061" providerId="ADAL" clId="{114B6D2B-1756-46B0-8087-B41CEAD53ADB}" dt="2024-01-17T12:52:58.897" v="276" actId="27803"/>
          <ac:spMkLst>
            <pc:docMk/>
            <pc:sldMk cId="3572295660" sldId="1039"/>
            <ac:spMk id="9" creationId="{9815789C-1952-A4D9-A49F-FE6E4404235F}"/>
          </ac:spMkLst>
        </pc:spChg>
        <pc:spChg chg="mod">
          <ac:chgData name="Benedikt Beuttler" userId="21914008-2b68-4dc9-871f-f7568ffce061" providerId="ADAL" clId="{114B6D2B-1756-46B0-8087-B41CEAD53ADB}" dt="2024-01-17T12:52:58.897" v="276" actId="27803"/>
          <ac:spMkLst>
            <pc:docMk/>
            <pc:sldMk cId="3572295660" sldId="1039"/>
            <ac:spMk id="10" creationId="{725B822E-0C8D-7C1B-954D-03CB1E509B3B}"/>
          </ac:spMkLst>
        </pc:spChg>
        <pc:spChg chg="mod">
          <ac:chgData name="Benedikt Beuttler" userId="21914008-2b68-4dc9-871f-f7568ffce061" providerId="ADAL" clId="{114B6D2B-1756-46B0-8087-B41CEAD53ADB}" dt="2024-01-17T12:52:58.897" v="276" actId="27803"/>
          <ac:spMkLst>
            <pc:docMk/>
            <pc:sldMk cId="3572295660" sldId="1039"/>
            <ac:spMk id="11" creationId="{C66F247D-E839-65AE-BE2D-0D9A7EB1A98C}"/>
          </ac:spMkLst>
        </pc:spChg>
        <pc:spChg chg="mod">
          <ac:chgData name="Benedikt Beuttler" userId="21914008-2b68-4dc9-871f-f7568ffce061" providerId="ADAL" clId="{114B6D2B-1756-46B0-8087-B41CEAD53ADB}" dt="2024-01-17T12:52:58.897" v="276" actId="27803"/>
          <ac:spMkLst>
            <pc:docMk/>
            <pc:sldMk cId="3572295660" sldId="1039"/>
            <ac:spMk id="12" creationId="{887DC33A-362D-7549-4622-DEA6A34B4A17}"/>
          </ac:spMkLst>
        </pc:spChg>
        <pc:spChg chg="mod">
          <ac:chgData name="Benedikt Beuttler" userId="21914008-2b68-4dc9-871f-f7568ffce061" providerId="ADAL" clId="{114B6D2B-1756-46B0-8087-B41CEAD53ADB}" dt="2024-01-17T12:52:58.897" v="276" actId="27803"/>
          <ac:spMkLst>
            <pc:docMk/>
            <pc:sldMk cId="3572295660" sldId="1039"/>
            <ac:spMk id="13" creationId="{7B4B2153-2B2F-FE66-6F2B-47D22EEDF50B}"/>
          </ac:spMkLst>
        </pc:spChg>
        <pc:spChg chg="mod">
          <ac:chgData name="Benedikt Beuttler" userId="21914008-2b68-4dc9-871f-f7568ffce061" providerId="ADAL" clId="{114B6D2B-1756-46B0-8087-B41CEAD53ADB}" dt="2024-01-17T12:52:58.897" v="276" actId="27803"/>
          <ac:spMkLst>
            <pc:docMk/>
            <pc:sldMk cId="3572295660" sldId="1039"/>
            <ac:spMk id="14" creationId="{03D004C1-8E4B-6EF0-CC9B-2B50EE4687E4}"/>
          </ac:spMkLst>
        </pc:spChg>
        <pc:spChg chg="mod">
          <ac:chgData name="Benedikt Beuttler" userId="21914008-2b68-4dc9-871f-f7568ffce061" providerId="ADAL" clId="{114B6D2B-1756-46B0-8087-B41CEAD53ADB}" dt="2024-01-17T12:52:58.897" v="276" actId="27803"/>
          <ac:spMkLst>
            <pc:docMk/>
            <pc:sldMk cId="3572295660" sldId="1039"/>
            <ac:spMk id="15" creationId="{91936F39-5DB0-7160-0BBA-89BDF608B21C}"/>
          </ac:spMkLst>
        </pc:spChg>
        <pc:spChg chg="mod">
          <ac:chgData name="Benedikt Beuttler" userId="21914008-2b68-4dc9-871f-f7568ffce061" providerId="ADAL" clId="{114B6D2B-1756-46B0-8087-B41CEAD53ADB}" dt="2024-01-17T12:52:58.897" v="276" actId="27803"/>
          <ac:spMkLst>
            <pc:docMk/>
            <pc:sldMk cId="3572295660" sldId="1039"/>
            <ac:spMk id="16" creationId="{E40C3708-7AE4-F84C-7197-A49CBA9359DA}"/>
          </ac:spMkLst>
        </pc:spChg>
        <pc:spChg chg="mod">
          <ac:chgData name="Benedikt Beuttler" userId="21914008-2b68-4dc9-871f-f7568ffce061" providerId="ADAL" clId="{114B6D2B-1756-46B0-8087-B41CEAD53ADB}" dt="2024-01-17T12:52:58.897" v="276" actId="27803"/>
          <ac:spMkLst>
            <pc:docMk/>
            <pc:sldMk cId="3572295660" sldId="1039"/>
            <ac:spMk id="17" creationId="{CB6F1E49-E405-612C-05BD-DBDBBAB8F067}"/>
          </ac:spMkLst>
        </pc:spChg>
        <pc:spChg chg="mod">
          <ac:chgData name="Benedikt Beuttler" userId="21914008-2b68-4dc9-871f-f7568ffce061" providerId="ADAL" clId="{114B6D2B-1756-46B0-8087-B41CEAD53ADB}" dt="2024-01-17T12:52:58.897" v="276" actId="27803"/>
          <ac:spMkLst>
            <pc:docMk/>
            <pc:sldMk cId="3572295660" sldId="1039"/>
            <ac:spMk id="18" creationId="{B6AA2DBC-4D53-02BC-ACA2-55D0A7B156C9}"/>
          </ac:spMkLst>
        </pc:spChg>
        <pc:spChg chg="mod">
          <ac:chgData name="Benedikt Beuttler" userId="21914008-2b68-4dc9-871f-f7568ffce061" providerId="ADAL" clId="{114B6D2B-1756-46B0-8087-B41CEAD53ADB}" dt="2024-01-17T12:52:58.897" v="276" actId="27803"/>
          <ac:spMkLst>
            <pc:docMk/>
            <pc:sldMk cId="3572295660" sldId="1039"/>
            <ac:spMk id="19" creationId="{DF4513AC-01AB-4B80-F37A-904089B5B8C1}"/>
          </ac:spMkLst>
        </pc:spChg>
        <pc:spChg chg="mod">
          <ac:chgData name="Benedikt Beuttler" userId="21914008-2b68-4dc9-871f-f7568ffce061" providerId="ADAL" clId="{114B6D2B-1756-46B0-8087-B41CEAD53ADB}" dt="2024-01-17T12:52:58.897" v="276" actId="27803"/>
          <ac:spMkLst>
            <pc:docMk/>
            <pc:sldMk cId="3572295660" sldId="1039"/>
            <ac:spMk id="20" creationId="{7F244E6D-57E8-08E4-9A2A-12435C051474}"/>
          </ac:spMkLst>
        </pc:spChg>
        <pc:spChg chg="mod">
          <ac:chgData name="Benedikt Beuttler" userId="21914008-2b68-4dc9-871f-f7568ffce061" providerId="ADAL" clId="{114B6D2B-1756-46B0-8087-B41CEAD53ADB}" dt="2024-01-17T12:52:58.897" v="276" actId="27803"/>
          <ac:spMkLst>
            <pc:docMk/>
            <pc:sldMk cId="3572295660" sldId="1039"/>
            <ac:spMk id="21" creationId="{4C5CD6B2-17B1-8494-DC11-23E65F340AAE}"/>
          </ac:spMkLst>
        </pc:spChg>
        <pc:spChg chg="mod">
          <ac:chgData name="Benedikt Beuttler" userId="21914008-2b68-4dc9-871f-f7568ffce061" providerId="ADAL" clId="{114B6D2B-1756-46B0-8087-B41CEAD53ADB}" dt="2024-01-17T12:52:58.897" v="276" actId="27803"/>
          <ac:spMkLst>
            <pc:docMk/>
            <pc:sldMk cId="3572295660" sldId="1039"/>
            <ac:spMk id="22" creationId="{2F6B261A-AFAF-A989-D57A-8A21CBD33B2B}"/>
          </ac:spMkLst>
        </pc:spChg>
        <pc:spChg chg="mod">
          <ac:chgData name="Benedikt Beuttler" userId="21914008-2b68-4dc9-871f-f7568ffce061" providerId="ADAL" clId="{114B6D2B-1756-46B0-8087-B41CEAD53ADB}" dt="2024-01-17T12:52:58.897" v="276" actId="27803"/>
          <ac:spMkLst>
            <pc:docMk/>
            <pc:sldMk cId="3572295660" sldId="1039"/>
            <ac:spMk id="23" creationId="{AEB02090-342B-60F4-FACA-EB6C4EFA09E9}"/>
          </ac:spMkLst>
        </pc:spChg>
        <pc:spChg chg="mod">
          <ac:chgData name="Benedikt Beuttler" userId="21914008-2b68-4dc9-871f-f7568ffce061" providerId="ADAL" clId="{114B6D2B-1756-46B0-8087-B41CEAD53ADB}" dt="2024-01-17T12:52:58.897" v="276" actId="27803"/>
          <ac:spMkLst>
            <pc:docMk/>
            <pc:sldMk cId="3572295660" sldId="1039"/>
            <ac:spMk id="24" creationId="{5A5AFFBF-99F4-F317-3A7A-DE97FDBFE5FF}"/>
          </ac:spMkLst>
        </pc:spChg>
        <pc:spChg chg="mod">
          <ac:chgData name="Benedikt Beuttler" userId="21914008-2b68-4dc9-871f-f7568ffce061" providerId="ADAL" clId="{114B6D2B-1756-46B0-8087-B41CEAD53ADB}" dt="2024-01-17T12:52:58.897" v="276" actId="27803"/>
          <ac:spMkLst>
            <pc:docMk/>
            <pc:sldMk cId="3572295660" sldId="1039"/>
            <ac:spMk id="25" creationId="{1162EAFB-0EE2-74F4-4760-E4D3C4AC16D6}"/>
          </ac:spMkLst>
        </pc:spChg>
        <pc:spChg chg="mod">
          <ac:chgData name="Benedikt Beuttler" userId="21914008-2b68-4dc9-871f-f7568ffce061" providerId="ADAL" clId="{114B6D2B-1756-46B0-8087-B41CEAD53ADB}" dt="2024-01-17T12:52:58.897" v="276" actId="27803"/>
          <ac:spMkLst>
            <pc:docMk/>
            <pc:sldMk cId="3572295660" sldId="1039"/>
            <ac:spMk id="26" creationId="{162E817A-E2E2-3E64-AB48-6E88BB6F0248}"/>
          </ac:spMkLst>
        </pc:spChg>
        <pc:spChg chg="mod">
          <ac:chgData name="Benedikt Beuttler" userId="21914008-2b68-4dc9-871f-f7568ffce061" providerId="ADAL" clId="{114B6D2B-1756-46B0-8087-B41CEAD53ADB}" dt="2024-01-17T12:52:58.897" v="276" actId="27803"/>
          <ac:spMkLst>
            <pc:docMk/>
            <pc:sldMk cId="3572295660" sldId="1039"/>
            <ac:spMk id="27" creationId="{979B1AD0-F182-5666-4FC0-8F8BF4A015FA}"/>
          </ac:spMkLst>
        </pc:spChg>
        <pc:spChg chg="mod">
          <ac:chgData name="Benedikt Beuttler" userId="21914008-2b68-4dc9-871f-f7568ffce061" providerId="ADAL" clId="{114B6D2B-1756-46B0-8087-B41CEAD53ADB}" dt="2024-01-17T12:52:58.897" v="276" actId="27803"/>
          <ac:spMkLst>
            <pc:docMk/>
            <pc:sldMk cId="3572295660" sldId="1039"/>
            <ac:spMk id="28" creationId="{1979AA79-82FE-B43B-1062-A146BB62D0D0}"/>
          </ac:spMkLst>
        </pc:spChg>
        <pc:spChg chg="mod">
          <ac:chgData name="Benedikt Beuttler" userId="21914008-2b68-4dc9-871f-f7568ffce061" providerId="ADAL" clId="{114B6D2B-1756-46B0-8087-B41CEAD53ADB}" dt="2024-01-17T12:52:58.897" v="276" actId="27803"/>
          <ac:spMkLst>
            <pc:docMk/>
            <pc:sldMk cId="3572295660" sldId="1039"/>
            <ac:spMk id="29" creationId="{CCB27E14-4DDD-9413-D227-25E2CB3DFAB1}"/>
          </ac:spMkLst>
        </pc:spChg>
        <pc:spChg chg="mod">
          <ac:chgData name="Benedikt Beuttler" userId="21914008-2b68-4dc9-871f-f7568ffce061" providerId="ADAL" clId="{114B6D2B-1756-46B0-8087-B41CEAD53ADB}" dt="2024-01-17T12:52:58.897" v="276" actId="27803"/>
          <ac:spMkLst>
            <pc:docMk/>
            <pc:sldMk cId="3572295660" sldId="1039"/>
            <ac:spMk id="30" creationId="{AE6B77B0-860A-069D-C45F-F2DF9469C83A}"/>
          </ac:spMkLst>
        </pc:spChg>
        <pc:spChg chg="mod">
          <ac:chgData name="Benedikt Beuttler" userId="21914008-2b68-4dc9-871f-f7568ffce061" providerId="ADAL" clId="{114B6D2B-1756-46B0-8087-B41CEAD53ADB}" dt="2024-01-17T12:52:58.897" v="276" actId="27803"/>
          <ac:spMkLst>
            <pc:docMk/>
            <pc:sldMk cId="3572295660" sldId="1039"/>
            <ac:spMk id="31" creationId="{2D8D944D-21F4-6BE4-2D1B-A8FEEA925575}"/>
          </ac:spMkLst>
        </pc:spChg>
        <pc:spChg chg="mod">
          <ac:chgData name="Benedikt Beuttler" userId="21914008-2b68-4dc9-871f-f7568ffce061" providerId="ADAL" clId="{114B6D2B-1756-46B0-8087-B41CEAD53ADB}" dt="2024-01-17T12:52:58.897" v="276" actId="27803"/>
          <ac:spMkLst>
            <pc:docMk/>
            <pc:sldMk cId="3572295660" sldId="1039"/>
            <ac:spMk id="32" creationId="{8A9FEAD8-A757-37BE-7156-4DA43888EA23}"/>
          </ac:spMkLst>
        </pc:spChg>
        <pc:spChg chg="mod">
          <ac:chgData name="Benedikt Beuttler" userId="21914008-2b68-4dc9-871f-f7568ffce061" providerId="ADAL" clId="{114B6D2B-1756-46B0-8087-B41CEAD53ADB}" dt="2024-01-17T12:52:58.897" v="276" actId="27803"/>
          <ac:spMkLst>
            <pc:docMk/>
            <pc:sldMk cId="3572295660" sldId="1039"/>
            <ac:spMk id="33" creationId="{4324C589-D9FB-7B96-E68B-41F43EBF5E1F}"/>
          </ac:spMkLst>
        </pc:spChg>
        <pc:spChg chg="mod">
          <ac:chgData name="Benedikt Beuttler" userId="21914008-2b68-4dc9-871f-f7568ffce061" providerId="ADAL" clId="{114B6D2B-1756-46B0-8087-B41CEAD53ADB}" dt="2024-01-17T12:52:58.897" v="276" actId="27803"/>
          <ac:spMkLst>
            <pc:docMk/>
            <pc:sldMk cId="3572295660" sldId="1039"/>
            <ac:spMk id="34" creationId="{1086C6C2-C1F8-B2CB-AAB7-06555E777BA5}"/>
          </ac:spMkLst>
        </pc:spChg>
        <pc:spChg chg="mod">
          <ac:chgData name="Benedikt Beuttler" userId="21914008-2b68-4dc9-871f-f7568ffce061" providerId="ADAL" clId="{114B6D2B-1756-46B0-8087-B41CEAD53ADB}" dt="2024-01-17T12:52:58.897" v="276" actId="27803"/>
          <ac:spMkLst>
            <pc:docMk/>
            <pc:sldMk cId="3572295660" sldId="1039"/>
            <ac:spMk id="35" creationId="{283FD632-D9A0-BEFF-441A-CF9D259FE324}"/>
          </ac:spMkLst>
        </pc:spChg>
        <pc:spChg chg="mod">
          <ac:chgData name="Benedikt Beuttler" userId="21914008-2b68-4dc9-871f-f7568ffce061" providerId="ADAL" clId="{114B6D2B-1756-46B0-8087-B41CEAD53ADB}" dt="2024-01-17T12:52:58.897" v="276" actId="27803"/>
          <ac:spMkLst>
            <pc:docMk/>
            <pc:sldMk cId="3572295660" sldId="1039"/>
            <ac:spMk id="36" creationId="{7FA400FA-A231-B107-7738-A59FFCF3583E}"/>
          </ac:spMkLst>
        </pc:spChg>
        <pc:spChg chg="mod">
          <ac:chgData name="Benedikt Beuttler" userId="21914008-2b68-4dc9-871f-f7568ffce061" providerId="ADAL" clId="{114B6D2B-1756-46B0-8087-B41CEAD53ADB}" dt="2024-01-17T12:52:58.897" v="276" actId="27803"/>
          <ac:spMkLst>
            <pc:docMk/>
            <pc:sldMk cId="3572295660" sldId="1039"/>
            <ac:spMk id="37" creationId="{ECFAD0A4-684C-3966-4B4F-4A95885B7B84}"/>
          </ac:spMkLst>
        </pc:spChg>
        <pc:spChg chg="mod">
          <ac:chgData name="Benedikt Beuttler" userId="21914008-2b68-4dc9-871f-f7568ffce061" providerId="ADAL" clId="{114B6D2B-1756-46B0-8087-B41CEAD53ADB}" dt="2024-01-17T12:52:58.897" v="276" actId="27803"/>
          <ac:spMkLst>
            <pc:docMk/>
            <pc:sldMk cId="3572295660" sldId="1039"/>
            <ac:spMk id="38" creationId="{FBA6CD38-BF1C-6E4C-3232-059BD5202196}"/>
          </ac:spMkLst>
        </pc:spChg>
        <pc:spChg chg="mod">
          <ac:chgData name="Benedikt Beuttler" userId="21914008-2b68-4dc9-871f-f7568ffce061" providerId="ADAL" clId="{114B6D2B-1756-46B0-8087-B41CEAD53ADB}" dt="2024-01-17T12:52:58.897" v="276" actId="27803"/>
          <ac:spMkLst>
            <pc:docMk/>
            <pc:sldMk cId="3572295660" sldId="1039"/>
            <ac:spMk id="39" creationId="{99B4E209-2543-4B72-11D2-D4780C681A15}"/>
          </ac:spMkLst>
        </pc:spChg>
        <pc:spChg chg="mod">
          <ac:chgData name="Benedikt Beuttler" userId="21914008-2b68-4dc9-871f-f7568ffce061" providerId="ADAL" clId="{114B6D2B-1756-46B0-8087-B41CEAD53ADB}" dt="2024-01-17T12:52:58.897" v="276" actId="27803"/>
          <ac:spMkLst>
            <pc:docMk/>
            <pc:sldMk cId="3572295660" sldId="1039"/>
            <ac:spMk id="40" creationId="{1B5E65C0-4480-6C65-EC41-AC166F40C81F}"/>
          </ac:spMkLst>
        </pc:spChg>
        <pc:spChg chg="mod">
          <ac:chgData name="Benedikt Beuttler" userId="21914008-2b68-4dc9-871f-f7568ffce061" providerId="ADAL" clId="{114B6D2B-1756-46B0-8087-B41CEAD53ADB}" dt="2024-01-17T12:52:58.897" v="276" actId="27803"/>
          <ac:spMkLst>
            <pc:docMk/>
            <pc:sldMk cId="3572295660" sldId="1039"/>
            <ac:spMk id="41" creationId="{2CEB68DF-4697-E030-2581-133B82A15961}"/>
          </ac:spMkLst>
        </pc:spChg>
        <pc:spChg chg="mod">
          <ac:chgData name="Benedikt Beuttler" userId="21914008-2b68-4dc9-871f-f7568ffce061" providerId="ADAL" clId="{114B6D2B-1756-46B0-8087-B41CEAD53ADB}" dt="2024-01-17T12:52:58.897" v="276" actId="27803"/>
          <ac:spMkLst>
            <pc:docMk/>
            <pc:sldMk cId="3572295660" sldId="1039"/>
            <ac:spMk id="42" creationId="{ABD66FA1-F36D-2D1D-1F53-01A5350E9DED}"/>
          </ac:spMkLst>
        </pc:spChg>
        <pc:spChg chg="mod">
          <ac:chgData name="Benedikt Beuttler" userId="21914008-2b68-4dc9-871f-f7568ffce061" providerId="ADAL" clId="{114B6D2B-1756-46B0-8087-B41CEAD53ADB}" dt="2024-01-17T12:52:58.897" v="276" actId="27803"/>
          <ac:spMkLst>
            <pc:docMk/>
            <pc:sldMk cId="3572295660" sldId="1039"/>
            <ac:spMk id="43" creationId="{427AFC9B-42D6-F9AD-22AF-4F61810F0801}"/>
          </ac:spMkLst>
        </pc:spChg>
        <pc:spChg chg="mod">
          <ac:chgData name="Benedikt Beuttler" userId="21914008-2b68-4dc9-871f-f7568ffce061" providerId="ADAL" clId="{114B6D2B-1756-46B0-8087-B41CEAD53ADB}" dt="2024-01-17T12:52:58.897" v="276" actId="27803"/>
          <ac:spMkLst>
            <pc:docMk/>
            <pc:sldMk cId="3572295660" sldId="1039"/>
            <ac:spMk id="44" creationId="{40F4049D-61D8-BE9D-EECA-78C223DD48FF}"/>
          </ac:spMkLst>
        </pc:spChg>
        <pc:spChg chg="mod">
          <ac:chgData name="Benedikt Beuttler" userId="21914008-2b68-4dc9-871f-f7568ffce061" providerId="ADAL" clId="{114B6D2B-1756-46B0-8087-B41CEAD53ADB}" dt="2024-01-17T12:52:58.897" v="276" actId="27803"/>
          <ac:spMkLst>
            <pc:docMk/>
            <pc:sldMk cId="3572295660" sldId="1039"/>
            <ac:spMk id="45" creationId="{29B2B7B4-4CE6-D84D-361C-00B0B0263751}"/>
          </ac:spMkLst>
        </pc:spChg>
        <pc:spChg chg="mod">
          <ac:chgData name="Benedikt Beuttler" userId="21914008-2b68-4dc9-871f-f7568ffce061" providerId="ADAL" clId="{114B6D2B-1756-46B0-8087-B41CEAD53ADB}" dt="2024-01-17T12:52:58.897" v="276" actId="27803"/>
          <ac:spMkLst>
            <pc:docMk/>
            <pc:sldMk cId="3572295660" sldId="1039"/>
            <ac:spMk id="46" creationId="{22FD5FBF-AB7C-6E8C-1D29-61B1DE0519C2}"/>
          </ac:spMkLst>
        </pc:spChg>
        <pc:spChg chg="mod">
          <ac:chgData name="Benedikt Beuttler" userId="21914008-2b68-4dc9-871f-f7568ffce061" providerId="ADAL" clId="{114B6D2B-1756-46B0-8087-B41CEAD53ADB}" dt="2024-01-17T12:52:58.897" v="276" actId="27803"/>
          <ac:spMkLst>
            <pc:docMk/>
            <pc:sldMk cId="3572295660" sldId="1039"/>
            <ac:spMk id="47" creationId="{0B58BC77-3C9A-BD45-13CF-7BCBBB38AFB9}"/>
          </ac:spMkLst>
        </pc:spChg>
        <pc:spChg chg="mod">
          <ac:chgData name="Benedikt Beuttler" userId="21914008-2b68-4dc9-871f-f7568ffce061" providerId="ADAL" clId="{114B6D2B-1756-46B0-8087-B41CEAD53ADB}" dt="2024-01-17T12:52:58.897" v="276" actId="27803"/>
          <ac:spMkLst>
            <pc:docMk/>
            <pc:sldMk cId="3572295660" sldId="1039"/>
            <ac:spMk id="48" creationId="{0195E712-68DD-8A55-EE31-5CB1BFCD0769}"/>
          </ac:spMkLst>
        </pc:spChg>
        <pc:spChg chg="mod">
          <ac:chgData name="Benedikt Beuttler" userId="21914008-2b68-4dc9-871f-f7568ffce061" providerId="ADAL" clId="{114B6D2B-1756-46B0-8087-B41CEAD53ADB}" dt="2024-01-17T12:52:58.897" v="276" actId="27803"/>
          <ac:spMkLst>
            <pc:docMk/>
            <pc:sldMk cId="3572295660" sldId="1039"/>
            <ac:spMk id="49" creationId="{7836231C-4CE2-E807-A50B-6E1F07CC19DC}"/>
          </ac:spMkLst>
        </pc:spChg>
        <pc:spChg chg="mod">
          <ac:chgData name="Benedikt Beuttler" userId="21914008-2b68-4dc9-871f-f7568ffce061" providerId="ADAL" clId="{114B6D2B-1756-46B0-8087-B41CEAD53ADB}" dt="2024-01-17T12:52:58.897" v="276" actId="27803"/>
          <ac:spMkLst>
            <pc:docMk/>
            <pc:sldMk cId="3572295660" sldId="1039"/>
            <ac:spMk id="54" creationId="{9482621A-A8CA-9528-9FD1-BFFA29305267}"/>
          </ac:spMkLst>
        </pc:spChg>
        <pc:spChg chg="mod">
          <ac:chgData name="Benedikt Beuttler" userId="21914008-2b68-4dc9-871f-f7568ffce061" providerId="ADAL" clId="{114B6D2B-1756-46B0-8087-B41CEAD53ADB}" dt="2024-01-17T12:52:58.897" v="276" actId="27803"/>
          <ac:spMkLst>
            <pc:docMk/>
            <pc:sldMk cId="3572295660" sldId="1039"/>
            <ac:spMk id="56" creationId="{AD7D2761-A545-0A84-2715-333340445862}"/>
          </ac:spMkLst>
        </pc:spChg>
        <pc:spChg chg="mod">
          <ac:chgData name="Benedikt Beuttler" userId="21914008-2b68-4dc9-871f-f7568ffce061" providerId="ADAL" clId="{114B6D2B-1756-46B0-8087-B41CEAD53ADB}" dt="2024-01-17T12:52:58.897" v="276" actId="27803"/>
          <ac:spMkLst>
            <pc:docMk/>
            <pc:sldMk cId="3572295660" sldId="1039"/>
            <ac:spMk id="58" creationId="{CF0CA7ED-4578-BECF-228B-281CC3CD8AEA}"/>
          </ac:spMkLst>
        </pc:spChg>
        <pc:spChg chg="mod">
          <ac:chgData name="Benedikt Beuttler" userId="21914008-2b68-4dc9-871f-f7568ffce061" providerId="ADAL" clId="{114B6D2B-1756-46B0-8087-B41CEAD53ADB}" dt="2024-01-17T12:52:58.897" v="276" actId="27803"/>
          <ac:spMkLst>
            <pc:docMk/>
            <pc:sldMk cId="3572295660" sldId="1039"/>
            <ac:spMk id="60" creationId="{5F95B6D2-1933-2539-EA36-886E32C5EB8F}"/>
          </ac:spMkLst>
        </pc:spChg>
        <pc:spChg chg="mod">
          <ac:chgData name="Benedikt Beuttler" userId="21914008-2b68-4dc9-871f-f7568ffce061" providerId="ADAL" clId="{114B6D2B-1756-46B0-8087-B41CEAD53ADB}" dt="2024-01-17T12:52:58.897" v="276" actId="27803"/>
          <ac:spMkLst>
            <pc:docMk/>
            <pc:sldMk cId="3572295660" sldId="1039"/>
            <ac:spMk id="62" creationId="{9A443F6B-4581-688C-ABAB-93A79CF4AD31}"/>
          </ac:spMkLst>
        </pc:spChg>
        <pc:spChg chg="mod">
          <ac:chgData name="Benedikt Beuttler" userId="21914008-2b68-4dc9-871f-f7568ffce061" providerId="ADAL" clId="{114B6D2B-1756-46B0-8087-B41CEAD53ADB}" dt="2024-01-17T12:52:58.897" v="276" actId="27803"/>
          <ac:spMkLst>
            <pc:docMk/>
            <pc:sldMk cId="3572295660" sldId="1039"/>
            <ac:spMk id="64" creationId="{F837B52C-938F-6BB1-62F2-03CDCC02BF17}"/>
          </ac:spMkLst>
        </pc:spChg>
        <pc:spChg chg="mod">
          <ac:chgData name="Benedikt Beuttler" userId="21914008-2b68-4dc9-871f-f7568ffce061" providerId="ADAL" clId="{114B6D2B-1756-46B0-8087-B41CEAD53ADB}" dt="2024-01-17T12:52:58.897" v="276" actId="27803"/>
          <ac:spMkLst>
            <pc:docMk/>
            <pc:sldMk cId="3572295660" sldId="1039"/>
            <ac:spMk id="66" creationId="{155CE903-7F30-0A8E-C6F2-590A055E209F}"/>
          </ac:spMkLst>
        </pc:spChg>
        <pc:spChg chg="mod">
          <ac:chgData name="Benedikt Beuttler" userId="21914008-2b68-4dc9-871f-f7568ffce061" providerId="ADAL" clId="{114B6D2B-1756-46B0-8087-B41CEAD53ADB}" dt="2024-01-17T12:52:58.897" v="276" actId="27803"/>
          <ac:spMkLst>
            <pc:docMk/>
            <pc:sldMk cId="3572295660" sldId="1039"/>
            <ac:spMk id="68" creationId="{C560A7A9-0512-B2A3-542C-68E62D0B143B}"/>
          </ac:spMkLst>
        </pc:spChg>
        <pc:spChg chg="mod">
          <ac:chgData name="Benedikt Beuttler" userId="21914008-2b68-4dc9-871f-f7568ffce061" providerId="ADAL" clId="{114B6D2B-1756-46B0-8087-B41CEAD53ADB}" dt="2024-01-17T12:52:58.897" v="276" actId="27803"/>
          <ac:spMkLst>
            <pc:docMk/>
            <pc:sldMk cId="3572295660" sldId="1039"/>
            <ac:spMk id="69" creationId="{26017F7E-A6EF-6C4B-CD58-929CEAE551B9}"/>
          </ac:spMkLst>
        </pc:spChg>
        <pc:spChg chg="mod">
          <ac:chgData name="Benedikt Beuttler" userId="21914008-2b68-4dc9-871f-f7568ffce061" providerId="ADAL" clId="{114B6D2B-1756-46B0-8087-B41CEAD53ADB}" dt="2024-01-17T12:52:58.897" v="276" actId="27803"/>
          <ac:spMkLst>
            <pc:docMk/>
            <pc:sldMk cId="3572295660" sldId="1039"/>
            <ac:spMk id="70" creationId="{339690E4-3C2C-2B10-C1F3-A99BF7E5C770}"/>
          </ac:spMkLst>
        </pc:spChg>
        <pc:spChg chg="mod">
          <ac:chgData name="Benedikt Beuttler" userId="21914008-2b68-4dc9-871f-f7568ffce061" providerId="ADAL" clId="{114B6D2B-1756-46B0-8087-B41CEAD53ADB}" dt="2024-01-17T12:52:58.897" v="276" actId="27803"/>
          <ac:spMkLst>
            <pc:docMk/>
            <pc:sldMk cId="3572295660" sldId="1039"/>
            <ac:spMk id="73" creationId="{731A9177-A572-105A-4963-8EDAE9FEA601}"/>
          </ac:spMkLst>
        </pc:spChg>
        <pc:spChg chg="mod">
          <ac:chgData name="Benedikt Beuttler" userId="21914008-2b68-4dc9-871f-f7568ffce061" providerId="ADAL" clId="{114B6D2B-1756-46B0-8087-B41CEAD53ADB}" dt="2024-01-17T12:52:58.897" v="276" actId="27803"/>
          <ac:spMkLst>
            <pc:docMk/>
            <pc:sldMk cId="3572295660" sldId="1039"/>
            <ac:spMk id="75" creationId="{9F6556FF-411E-D710-0353-7344EFA1CE63}"/>
          </ac:spMkLst>
        </pc:spChg>
        <pc:spChg chg="mod">
          <ac:chgData name="Benedikt Beuttler" userId="21914008-2b68-4dc9-871f-f7568ffce061" providerId="ADAL" clId="{114B6D2B-1756-46B0-8087-B41CEAD53ADB}" dt="2024-01-17T12:52:58.897" v="276" actId="27803"/>
          <ac:spMkLst>
            <pc:docMk/>
            <pc:sldMk cId="3572295660" sldId="1039"/>
            <ac:spMk id="76" creationId="{F398FD16-73BC-829D-6F58-45BB1AB15EFE}"/>
          </ac:spMkLst>
        </pc:spChg>
        <pc:spChg chg="mod">
          <ac:chgData name="Benedikt Beuttler" userId="21914008-2b68-4dc9-871f-f7568ffce061" providerId="ADAL" clId="{114B6D2B-1756-46B0-8087-B41CEAD53ADB}" dt="2024-01-17T12:52:58.897" v="276" actId="27803"/>
          <ac:spMkLst>
            <pc:docMk/>
            <pc:sldMk cId="3572295660" sldId="1039"/>
            <ac:spMk id="77" creationId="{1B3BF351-6E9E-9C6A-F963-E947B7072B26}"/>
          </ac:spMkLst>
        </pc:spChg>
        <pc:spChg chg="mod">
          <ac:chgData name="Benedikt Beuttler" userId="21914008-2b68-4dc9-871f-f7568ffce061" providerId="ADAL" clId="{114B6D2B-1756-46B0-8087-B41CEAD53ADB}" dt="2024-01-17T12:52:58.897" v="276" actId="27803"/>
          <ac:spMkLst>
            <pc:docMk/>
            <pc:sldMk cId="3572295660" sldId="1039"/>
            <ac:spMk id="80" creationId="{06FC6505-F035-F051-0BFA-F6F82760EBA1}"/>
          </ac:spMkLst>
        </pc:spChg>
        <pc:spChg chg="mod">
          <ac:chgData name="Benedikt Beuttler" userId="21914008-2b68-4dc9-871f-f7568ffce061" providerId="ADAL" clId="{114B6D2B-1756-46B0-8087-B41CEAD53ADB}" dt="2024-01-17T12:52:58.897" v="276" actId="27803"/>
          <ac:spMkLst>
            <pc:docMk/>
            <pc:sldMk cId="3572295660" sldId="1039"/>
            <ac:spMk id="82" creationId="{803823E7-AB23-3E09-9290-254AB32B52F7}"/>
          </ac:spMkLst>
        </pc:spChg>
        <pc:spChg chg="mod">
          <ac:chgData name="Benedikt Beuttler" userId="21914008-2b68-4dc9-871f-f7568ffce061" providerId="ADAL" clId="{114B6D2B-1756-46B0-8087-B41CEAD53ADB}" dt="2024-01-17T12:52:58.897" v="276" actId="27803"/>
          <ac:spMkLst>
            <pc:docMk/>
            <pc:sldMk cId="3572295660" sldId="1039"/>
            <ac:spMk id="84" creationId="{5AD0B77C-CC62-20F3-AD59-F515BB2E4845}"/>
          </ac:spMkLst>
        </pc:spChg>
        <pc:spChg chg="mod">
          <ac:chgData name="Benedikt Beuttler" userId="21914008-2b68-4dc9-871f-f7568ffce061" providerId="ADAL" clId="{114B6D2B-1756-46B0-8087-B41CEAD53ADB}" dt="2024-01-17T12:52:58.897" v="276" actId="27803"/>
          <ac:spMkLst>
            <pc:docMk/>
            <pc:sldMk cId="3572295660" sldId="1039"/>
            <ac:spMk id="86" creationId="{FB486D47-7D73-6104-25FA-C0696181DD07}"/>
          </ac:spMkLst>
        </pc:spChg>
        <pc:spChg chg="mod">
          <ac:chgData name="Benedikt Beuttler" userId="21914008-2b68-4dc9-871f-f7568ffce061" providerId="ADAL" clId="{114B6D2B-1756-46B0-8087-B41CEAD53ADB}" dt="2024-01-17T12:52:58.897" v="276" actId="27803"/>
          <ac:spMkLst>
            <pc:docMk/>
            <pc:sldMk cId="3572295660" sldId="1039"/>
            <ac:spMk id="87" creationId="{ED5E6176-69F6-1E71-4A0C-61E9648835A9}"/>
          </ac:spMkLst>
        </pc:spChg>
        <pc:spChg chg="mod">
          <ac:chgData name="Benedikt Beuttler" userId="21914008-2b68-4dc9-871f-f7568ffce061" providerId="ADAL" clId="{114B6D2B-1756-46B0-8087-B41CEAD53ADB}" dt="2024-01-17T12:52:58.897" v="276" actId="27803"/>
          <ac:spMkLst>
            <pc:docMk/>
            <pc:sldMk cId="3572295660" sldId="1039"/>
            <ac:spMk id="88" creationId="{B239EC0E-11D3-C2AB-C863-7B88478227BF}"/>
          </ac:spMkLst>
        </pc:spChg>
        <pc:spChg chg="mod">
          <ac:chgData name="Benedikt Beuttler" userId="21914008-2b68-4dc9-871f-f7568ffce061" providerId="ADAL" clId="{114B6D2B-1756-46B0-8087-B41CEAD53ADB}" dt="2024-01-17T12:52:58.897" v="276" actId="27803"/>
          <ac:spMkLst>
            <pc:docMk/>
            <pc:sldMk cId="3572295660" sldId="1039"/>
            <ac:spMk id="89" creationId="{CFF9F385-78AD-BB05-7C93-636D54D5EE5F}"/>
          </ac:spMkLst>
        </pc:spChg>
        <pc:spChg chg="mod">
          <ac:chgData name="Benedikt Beuttler" userId="21914008-2b68-4dc9-871f-f7568ffce061" providerId="ADAL" clId="{114B6D2B-1756-46B0-8087-B41CEAD53ADB}" dt="2024-01-17T12:52:58.897" v="276" actId="27803"/>
          <ac:spMkLst>
            <pc:docMk/>
            <pc:sldMk cId="3572295660" sldId="1039"/>
            <ac:spMk id="90" creationId="{E34B93ED-8946-8E54-F5DD-4766F9AD4919}"/>
          </ac:spMkLst>
        </pc:spChg>
        <pc:spChg chg="mod">
          <ac:chgData name="Benedikt Beuttler" userId="21914008-2b68-4dc9-871f-f7568ffce061" providerId="ADAL" clId="{114B6D2B-1756-46B0-8087-B41CEAD53ADB}" dt="2024-01-17T12:52:58.897" v="276" actId="27803"/>
          <ac:spMkLst>
            <pc:docMk/>
            <pc:sldMk cId="3572295660" sldId="1039"/>
            <ac:spMk id="91" creationId="{EBBE42B2-DA35-35B0-550D-6F94B5DC7817}"/>
          </ac:spMkLst>
        </pc:spChg>
        <pc:spChg chg="mod">
          <ac:chgData name="Benedikt Beuttler" userId="21914008-2b68-4dc9-871f-f7568ffce061" providerId="ADAL" clId="{114B6D2B-1756-46B0-8087-B41CEAD53ADB}" dt="2024-01-17T12:52:58.897" v="276" actId="27803"/>
          <ac:spMkLst>
            <pc:docMk/>
            <pc:sldMk cId="3572295660" sldId="1039"/>
            <ac:spMk id="92" creationId="{8158FD5A-38B5-FEA4-EB55-ABB5C3753723}"/>
          </ac:spMkLst>
        </pc:spChg>
        <pc:spChg chg="mod">
          <ac:chgData name="Benedikt Beuttler" userId="21914008-2b68-4dc9-871f-f7568ffce061" providerId="ADAL" clId="{114B6D2B-1756-46B0-8087-B41CEAD53ADB}" dt="2024-01-17T12:52:58.897" v="276" actId="27803"/>
          <ac:spMkLst>
            <pc:docMk/>
            <pc:sldMk cId="3572295660" sldId="1039"/>
            <ac:spMk id="93" creationId="{5DB96909-10FD-A7D1-00C0-91717165CAC5}"/>
          </ac:spMkLst>
        </pc:spChg>
        <pc:spChg chg="mod">
          <ac:chgData name="Benedikt Beuttler" userId="21914008-2b68-4dc9-871f-f7568ffce061" providerId="ADAL" clId="{114B6D2B-1756-46B0-8087-B41CEAD53ADB}" dt="2024-01-17T12:52:58.897" v="276" actId="27803"/>
          <ac:spMkLst>
            <pc:docMk/>
            <pc:sldMk cId="3572295660" sldId="1039"/>
            <ac:spMk id="94" creationId="{492F5480-20E2-518C-029D-4CC6E281D95C}"/>
          </ac:spMkLst>
        </pc:spChg>
        <pc:spChg chg="mod">
          <ac:chgData name="Benedikt Beuttler" userId="21914008-2b68-4dc9-871f-f7568ffce061" providerId="ADAL" clId="{114B6D2B-1756-46B0-8087-B41CEAD53ADB}" dt="2024-01-17T12:52:58.897" v="276" actId="27803"/>
          <ac:spMkLst>
            <pc:docMk/>
            <pc:sldMk cId="3572295660" sldId="1039"/>
            <ac:spMk id="95" creationId="{77158550-C91B-BE34-709D-712C38C9723A}"/>
          </ac:spMkLst>
        </pc:spChg>
        <pc:spChg chg="mod">
          <ac:chgData name="Benedikt Beuttler" userId="21914008-2b68-4dc9-871f-f7568ffce061" providerId="ADAL" clId="{114B6D2B-1756-46B0-8087-B41CEAD53ADB}" dt="2024-01-17T12:52:58.897" v="276" actId="27803"/>
          <ac:spMkLst>
            <pc:docMk/>
            <pc:sldMk cId="3572295660" sldId="1039"/>
            <ac:spMk id="96" creationId="{1757C96F-5EA0-AA41-46EB-F83308D9FBF9}"/>
          </ac:spMkLst>
        </pc:spChg>
        <pc:spChg chg="mod topLvl">
          <ac:chgData name="Benedikt Beuttler" userId="21914008-2b68-4dc9-871f-f7568ffce061" providerId="ADAL" clId="{114B6D2B-1756-46B0-8087-B41CEAD53ADB}" dt="2024-01-17T13:00:33.888" v="405" actId="164"/>
          <ac:spMkLst>
            <pc:docMk/>
            <pc:sldMk cId="3572295660" sldId="1039"/>
            <ac:spMk id="98" creationId="{4F00F6EB-B2E7-324F-8D03-E0F848E825D9}"/>
          </ac:spMkLst>
        </pc:spChg>
        <pc:spChg chg="del mod topLvl">
          <ac:chgData name="Benedikt Beuttler" userId="21914008-2b68-4dc9-871f-f7568ffce061" providerId="ADAL" clId="{114B6D2B-1756-46B0-8087-B41CEAD53ADB}" dt="2024-01-17T12:59:28.991" v="390" actId="478"/>
          <ac:spMkLst>
            <pc:docMk/>
            <pc:sldMk cId="3572295660" sldId="1039"/>
            <ac:spMk id="99" creationId="{859C6B8C-0990-AB9F-EE71-F65A49C57EC1}"/>
          </ac:spMkLst>
        </pc:spChg>
        <pc:spChg chg="del mod topLvl">
          <ac:chgData name="Benedikt Beuttler" userId="21914008-2b68-4dc9-871f-f7568ffce061" providerId="ADAL" clId="{114B6D2B-1756-46B0-8087-B41CEAD53ADB}" dt="2024-01-17T12:59:33.937" v="393" actId="478"/>
          <ac:spMkLst>
            <pc:docMk/>
            <pc:sldMk cId="3572295660" sldId="1039"/>
            <ac:spMk id="100" creationId="{E967C50F-B1ED-AAD5-E9E8-827A72DC8388}"/>
          </ac:spMkLst>
        </pc:spChg>
        <pc:spChg chg="del mod topLvl">
          <ac:chgData name="Benedikt Beuttler" userId="21914008-2b68-4dc9-871f-f7568ffce061" providerId="ADAL" clId="{114B6D2B-1756-46B0-8087-B41CEAD53ADB}" dt="2024-01-17T12:59:32.063" v="392" actId="478"/>
          <ac:spMkLst>
            <pc:docMk/>
            <pc:sldMk cId="3572295660" sldId="1039"/>
            <ac:spMk id="101" creationId="{317C06AD-AB08-97E6-8977-01F10EA652B0}"/>
          </ac:spMkLst>
        </pc:spChg>
        <pc:spChg chg="del mod topLvl">
          <ac:chgData name="Benedikt Beuttler" userId="21914008-2b68-4dc9-871f-f7568ffce061" providerId="ADAL" clId="{114B6D2B-1756-46B0-8087-B41CEAD53ADB}" dt="2024-01-17T12:59:27.319" v="389" actId="478"/>
          <ac:spMkLst>
            <pc:docMk/>
            <pc:sldMk cId="3572295660" sldId="1039"/>
            <ac:spMk id="102" creationId="{FA2A2BA6-5F03-0587-3559-E4B7A20A9363}"/>
          </ac:spMkLst>
        </pc:spChg>
        <pc:spChg chg="del mod topLvl">
          <ac:chgData name="Benedikt Beuttler" userId="21914008-2b68-4dc9-871f-f7568ffce061" providerId="ADAL" clId="{114B6D2B-1756-46B0-8087-B41CEAD53ADB}" dt="2024-01-17T12:59:25.887" v="388" actId="478"/>
          <ac:spMkLst>
            <pc:docMk/>
            <pc:sldMk cId="3572295660" sldId="1039"/>
            <ac:spMk id="103" creationId="{4BACCD2C-7863-6BAC-4327-5A7B6C09004A}"/>
          </ac:spMkLst>
        </pc:spChg>
        <pc:spChg chg="del mod topLvl">
          <ac:chgData name="Benedikt Beuttler" userId="21914008-2b68-4dc9-871f-f7568ffce061" providerId="ADAL" clId="{114B6D2B-1756-46B0-8087-B41CEAD53ADB}" dt="2024-01-17T12:59:23.623" v="386" actId="478"/>
          <ac:spMkLst>
            <pc:docMk/>
            <pc:sldMk cId="3572295660" sldId="1039"/>
            <ac:spMk id="104" creationId="{3E5720BD-3216-60B0-D620-6B6E708A892F}"/>
          </ac:spMkLst>
        </pc:spChg>
        <pc:spChg chg="del mod topLvl">
          <ac:chgData name="Benedikt Beuttler" userId="21914008-2b68-4dc9-871f-f7568ffce061" providerId="ADAL" clId="{114B6D2B-1756-46B0-8087-B41CEAD53ADB}" dt="2024-01-17T12:59:30.679" v="391" actId="478"/>
          <ac:spMkLst>
            <pc:docMk/>
            <pc:sldMk cId="3572295660" sldId="1039"/>
            <ac:spMk id="105" creationId="{EA88AA57-7BD4-8A01-4AAB-206F84722C59}"/>
          </ac:spMkLst>
        </pc:spChg>
        <pc:spChg chg="del mod topLvl">
          <ac:chgData name="Benedikt Beuttler" userId="21914008-2b68-4dc9-871f-f7568ffce061" providerId="ADAL" clId="{114B6D2B-1756-46B0-8087-B41CEAD53ADB}" dt="2024-01-17T12:59:24.769" v="387" actId="478"/>
          <ac:spMkLst>
            <pc:docMk/>
            <pc:sldMk cId="3572295660" sldId="1039"/>
            <ac:spMk id="106" creationId="{0DAB35E8-666B-0231-3721-74384A4BD4C1}"/>
          </ac:spMkLst>
        </pc:spChg>
        <pc:spChg chg="mod topLvl">
          <ac:chgData name="Benedikt Beuttler" userId="21914008-2b68-4dc9-871f-f7568ffce061" providerId="ADAL" clId="{114B6D2B-1756-46B0-8087-B41CEAD53ADB}" dt="2024-01-17T13:05:48.095" v="704" actId="20577"/>
          <ac:spMkLst>
            <pc:docMk/>
            <pc:sldMk cId="3572295660" sldId="1039"/>
            <ac:spMk id="107" creationId="{FFF6FAAA-AE2E-7924-0F3E-41DAD58B4C6F}"/>
          </ac:spMkLst>
        </pc:spChg>
        <pc:spChg chg="del mod topLvl">
          <ac:chgData name="Benedikt Beuttler" userId="21914008-2b68-4dc9-871f-f7568ffce061" providerId="ADAL" clId="{114B6D2B-1756-46B0-8087-B41CEAD53ADB}" dt="2024-01-17T12:59:21.984" v="385" actId="478"/>
          <ac:spMkLst>
            <pc:docMk/>
            <pc:sldMk cId="3572295660" sldId="1039"/>
            <ac:spMk id="108" creationId="{66DC86B3-50BC-4513-330B-41798621EEE4}"/>
          </ac:spMkLst>
        </pc:spChg>
        <pc:spChg chg="del mod topLvl">
          <ac:chgData name="Benedikt Beuttler" userId="21914008-2b68-4dc9-871f-f7568ffce061" providerId="ADAL" clId="{114B6D2B-1756-46B0-8087-B41CEAD53ADB}" dt="2024-01-17T12:59:20.719" v="384" actId="478"/>
          <ac:spMkLst>
            <pc:docMk/>
            <pc:sldMk cId="3572295660" sldId="1039"/>
            <ac:spMk id="109" creationId="{5F1E11BB-29D2-AF0A-B4A1-52D363BD1A3A}"/>
          </ac:spMkLst>
        </pc:spChg>
        <pc:spChg chg="del mod topLvl">
          <ac:chgData name="Benedikt Beuttler" userId="21914008-2b68-4dc9-871f-f7568ffce061" providerId="ADAL" clId="{114B6D2B-1756-46B0-8087-B41CEAD53ADB}" dt="2024-01-17T12:59:19.375" v="383" actId="478"/>
          <ac:spMkLst>
            <pc:docMk/>
            <pc:sldMk cId="3572295660" sldId="1039"/>
            <ac:spMk id="110" creationId="{10BFD8D7-4EEC-0D59-54AB-AD10AFFA6081}"/>
          </ac:spMkLst>
        </pc:spChg>
        <pc:spChg chg="mod topLvl">
          <ac:chgData name="Benedikt Beuttler" userId="21914008-2b68-4dc9-871f-f7568ffce061" providerId="ADAL" clId="{114B6D2B-1756-46B0-8087-B41CEAD53ADB}" dt="2024-01-17T13:00:33.888" v="405" actId="164"/>
          <ac:spMkLst>
            <pc:docMk/>
            <pc:sldMk cId="3572295660" sldId="1039"/>
            <ac:spMk id="111" creationId="{FEC20BF2-0373-5980-6F7C-250761324ECE}"/>
          </ac:spMkLst>
        </pc:spChg>
        <pc:spChg chg="del mod topLvl">
          <ac:chgData name="Benedikt Beuttler" userId="21914008-2b68-4dc9-871f-f7568ffce061" providerId="ADAL" clId="{114B6D2B-1756-46B0-8087-B41CEAD53ADB}" dt="2024-01-17T12:58:05.960" v="341" actId="478"/>
          <ac:spMkLst>
            <pc:docMk/>
            <pc:sldMk cId="3572295660" sldId="1039"/>
            <ac:spMk id="112" creationId="{9B3B4F51-C6A5-1512-033E-D7460C89DFA4}"/>
          </ac:spMkLst>
        </pc:spChg>
        <pc:spChg chg="del mod topLvl">
          <ac:chgData name="Benedikt Beuttler" userId="21914008-2b68-4dc9-871f-f7568ffce061" providerId="ADAL" clId="{114B6D2B-1756-46B0-8087-B41CEAD53ADB}" dt="2024-01-17T12:58:04.623" v="340" actId="478"/>
          <ac:spMkLst>
            <pc:docMk/>
            <pc:sldMk cId="3572295660" sldId="1039"/>
            <ac:spMk id="113" creationId="{ADE6F7BE-D301-4B87-4127-44BFB56B547F}"/>
          </ac:spMkLst>
        </pc:spChg>
        <pc:spChg chg="del mod topLvl">
          <ac:chgData name="Benedikt Beuttler" userId="21914008-2b68-4dc9-871f-f7568ffce061" providerId="ADAL" clId="{114B6D2B-1756-46B0-8087-B41CEAD53ADB}" dt="2024-01-17T12:58:12.023" v="345" actId="478"/>
          <ac:spMkLst>
            <pc:docMk/>
            <pc:sldMk cId="3572295660" sldId="1039"/>
            <ac:spMk id="114" creationId="{84DAC51D-8D72-E1A9-C4BB-5218EC34DA04}"/>
          </ac:spMkLst>
        </pc:spChg>
        <pc:spChg chg="del mod topLvl">
          <ac:chgData name="Benedikt Beuttler" userId="21914008-2b68-4dc9-871f-f7568ffce061" providerId="ADAL" clId="{114B6D2B-1756-46B0-8087-B41CEAD53ADB}" dt="2024-01-17T12:58:02.344" v="338" actId="478"/>
          <ac:spMkLst>
            <pc:docMk/>
            <pc:sldMk cId="3572295660" sldId="1039"/>
            <ac:spMk id="115" creationId="{8BBF4B18-286A-E4E6-1EE3-3CA8F8A79430}"/>
          </ac:spMkLst>
        </pc:spChg>
        <pc:spChg chg="add del mod topLvl">
          <ac:chgData name="Benedikt Beuttler" userId="21914008-2b68-4dc9-871f-f7568ffce061" providerId="ADAL" clId="{114B6D2B-1756-46B0-8087-B41CEAD53ADB}" dt="2024-01-17T12:58:07.472" v="342" actId="478"/>
          <ac:spMkLst>
            <pc:docMk/>
            <pc:sldMk cId="3572295660" sldId="1039"/>
            <ac:spMk id="116" creationId="{FB44E650-D519-699E-0A94-95B91CB5129D}"/>
          </ac:spMkLst>
        </pc:spChg>
        <pc:spChg chg="del mod topLvl">
          <ac:chgData name="Benedikt Beuttler" userId="21914008-2b68-4dc9-871f-f7568ffce061" providerId="ADAL" clId="{114B6D2B-1756-46B0-8087-B41CEAD53ADB}" dt="2024-01-17T12:58:13.991" v="346" actId="478"/>
          <ac:spMkLst>
            <pc:docMk/>
            <pc:sldMk cId="3572295660" sldId="1039"/>
            <ac:spMk id="117" creationId="{7DEE72E4-157B-56D0-E741-44A7B9F11EA1}"/>
          </ac:spMkLst>
        </pc:spChg>
        <pc:spChg chg="del mod topLvl">
          <ac:chgData name="Benedikt Beuttler" userId="21914008-2b68-4dc9-871f-f7568ffce061" providerId="ADAL" clId="{114B6D2B-1756-46B0-8087-B41CEAD53ADB}" dt="2024-01-17T12:58:08.807" v="343" actId="478"/>
          <ac:spMkLst>
            <pc:docMk/>
            <pc:sldMk cId="3572295660" sldId="1039"/>
            <ac:spMk id="118" creationId="{9A3DB2B0-1148-DBC7-421B-A0ED6FD816EA}"/>
          </ac:spMkLst>
        </pc:spChg>
        <pc:spChg chg="del mod topLvl">
          <ac:chgData name="Benedikt Beuttler" userId="21914008-2b68-4dc9-871f-f7568ffce061" providerId="ADAL" clId="{114B6D2B-1756-46B0-8087-B41CEAD53ADB}" dt="2024-01-17T12:58:15.911" v="347" actId="478"/>
          <ac:spMkLst>
            <pc:docMk/>
            <pc:sldMk cId="3572295660" sldId="1039"/>
            <ac:spMk id="119" creationId="{D2751F69-6C5E-1A76-9A4E-D2DEB7E71926}"/>
          </ac:spMkLst>
        </pc:spChg>
        <pc:spChg chg="del mod topLvl">
          <ac:chgData name="Benedikt Beuttler" userId="21914008-2b68-4dc9-871f-f7568ffce061" providerId="ADAL" clId="{114B6D2B-1756-46B0-8087-B41CEAD53ADB}" dt="2024-01-17T12:58:00.938" v="337" actId="478"/>
          <ac:spMkLst>
            <pc:docMk/>
            <pc:sldMk cId="3572295660" sldId="1039"/>
            <ac:spMk id="120" creationId="{E4B7D5B5-281E-9CEC-EE37-F714405676EE}"/>
          </ac:spMkLst>
        </pc:spChg>
        <pc:spChg chg="mod topLvl">
          <ac:chgData name="Benedikt Beuttler" userId="21914008-2b68-4dc9-871f-f7568ffce061" providerId="ADAL" clId="{114B6D2B-1756-46B0-8087-B41CEAD53ADB}" dt="2024-01-17T13:03:05.686" v="517" actId="20577"/>
          <ac:spMkLst>
            <pc:docMk/>
            <pc:sldMk cId="3572295660" sldId="1039"/>
            <ac:spMk id="121" creationId="{851E1301-2D78-7541-AFB9-01F22A9B027B}"/>
          </ac:spMkLst>
        </pc:spChg>
        <pc:spChg chg="del mod topLvl">
          <ac:chgData name="Benedikt Beuttler" userId="21914008-2b68-4dc9-871f-f7568ffce061" providerId="ADAL" clId="{114B6D2B-1756-46B0-8087-B41CEAD53ADB}" dt="2024-01-17T12:57:57.783" v="335" actId="478"/>
          <ac:spMkLst>
            <pc:docMk/>
            <pc:sldMk cId="3572295660" sldId="1039"/>
            <ac:spMk id="122" creationId="{362FCDEC-8EE6-3040-C1FB-EE426B11D82F}"/>
          </ac:spMkLst>
        </pc:spChg>
        <pc:spChg chg="del mod topLvl">
          <ac:chgData name="Benedikt Beuttler" userId="21914008-2b68-4dc9-871f-f7568ffce061" providerId="ADAL" clId="{114B6D2B-1756-46B0-8087-B41CEAD53ADB}" dt="2024-01-17T12:57:56.375" v="334" actId="478"/>
          <ac:spMkLst>
            <pc:docMk/>
            <pc:sldMk cId="3572295660" sldId="1039"/>
            <ac:spMk id="123" creationId="{36DE5AD9-8D88-69A7-03C2-100A8BB77C98}"/>
          </ac:spMkLst>
        </pc:spChg>
        <pc:spChg chg="del mod topLvl">
          <ac:chgData name="Benedikt Beuttler" userId="21914008-2b68-4dc9-871f-f7568ffce061" providerId="ADAL" clId="{114B6D2B-1756-46B0-8087-B41CEAD53ADB}" dt="2024-01-17T12:57:59.192" v="336" actId="478"/>
          <ac:spMkLst>
            <pc:docMk/>
            <pc:sldMk cId="3572295660" sldId="1039"/>
            <ac:spMk id="124" creationId="{B5D92042-8CCD-6960-2D59-781A7571B46F}"/>
          </ac:spMkLst>
        </pc:spChg>
        <pc:spChg chg="mod topLvl">
          <ac:chgData name="Benedikt Beuttler" userId="21914008-2b68-4dc9-871f-f7568ffce061" providerId="ADAL" clId="{114B6D2B-1756-46B0-8087-B41CEAD53ADB}" dt="2024-01-17T13:00:33.888" v="405" actId="164"/>
          <ac:spMkLst>
            <pc:docMk/>
            <pc:sldMk cId="3572295660" sldId="1039"/>
            <ac:spMk id="125" creationId="{A5CBB6DA-EB3E-3861-8832-5BCEB6E9C859}"/>
          </ac:spMkLst>
        </pc:spChg>
        <pc:spChg chg="del mod topLvl">
          <ac:chgData name="Benedikt Beuttler" userId="21914008-2b68-4dc9-871f-f7568ffce061" providerId="ADAL" clId="{114B6D2B-1756-46B0-8087-B41CEAD53ADB}" dt="2024-01-17T12:58:46.871" v="365" actId="478"/>
          <ac:spMkLst>
            <pc:docMk/>
            <pc:sldMk cId="3572295660" sldId="1039"/>
            <ac:spMk id="126" creationId="{040C1B3D-12F1-09B5-2A83-800B3AC6D7F6}"/>
          </ac:spMkLst>
        </pc:spChg>
        <pc:spChg chg="del mod topLvl">
          <ac:chgData name="Benedikt Beuttler" userId="21914008-2b68-4dc9-871f-f7568ffce061" providerId="ADAL" clId="{114B6D2B-1756-46B0-8087-B41CEAD53ADB}" dt="2024-01-17T12:58:43.295" v="363" actId="478"/>
          <ac:spMkLst>
            <pc:docMk/>
            <pc:sldMk cId="3572295660" sldId="1039"/>
            <ac:spMk id="127" creationId="{A1BB93AC-0CB6-42F5-EC28-AB1B1878E789}"/>
          </ac:spMkLst>
        </pc:spChg>
        <pc:spChg chg="del mod topLvl">
          <ac:chgData name="Benedikt Beuttler" userId="21914008-2b68-4dc9-871f-f7568ffce061" providerId="ADAL" clId="{114B6D2B-1756-46B0-8087-B41CEAD53ADB}" dt="2024-01-17T12:59:42.976" v="397" actId="478"/>
          <ac:spMkLst>
            <pc:docMk/>
            <pc:sldMk cId="3572295660" sldId="1039"/>
            <ac:spMk id="128" creationId="{2C7504D3-5764-D030-92D8-D07A47A2F49F}"/>
          </ac:spMkLst>
        </pc:spChg>
        <pc:spChg chg="del mod topLvl">
          <ac:chgData name="Benedikt Beuttler" userId="21914008-2b68-4dc9-871f-f7568ffce061" providerId="ADAL" clId="{114B6D2B-1756-46B0-8087-B41CEAD53ADB}" dt="2024-01-17T12:58:44.599" v="364" actId="478"/>
          <ac:spMkLst>
            <pc:docMk/>
            <pc:sldMk cId="3572295660" sldId="1039"/>
            <ac:spMk id="129" creationId="{7D7CB588-3572-20D2-4D6E-A40407F1D23A}"/>
          </ac:spMkLst>
        </pc:spChg>
        <pc:spChg chg="del mod topLvl">
          <ac:chgData name="Benedikt Beuttler" userId="21914008-2b68-4dc9-871f-f7568ffce061" providerId="ADAL" clId="{114B6D2B-1756-46B0-8087-B41CEAD53ADB}" dt="2024-01-17T12:59:39.807" v="395" actId="478"/>
          <ac:spMkLst>
            <pc:docMk/>
            <pc:sldMk cId="3572295660" sldId="1039"/>
            <ac:spMk id="130" creationId="{2C253778-C41A-CD4D-EB06-8CE302728244}"/>
          </ac:spMkLst>
        </pc:spChg>
        <pc:spChg chg="del mod topLvl">
          <ac:chgData name="Benedikt Beuttler" userId="21914008-2b68-4dc9-871f-f7568ffce061" providerId="ADAL" clId="{114B6D2B-1756-46B0-8087-B41CEAD53ADB}" dt="2024-01-17T12:59:41.551" v="396" actId="478"/>
          <ac:spMkLst>
            <pc:docMk/>
            <pc:sldMk cId="3572295660" sldId="1039"/>
            <ac:spMk id="131" creationId="{4B1DAD5A-7960-FEF8-030C-55B369F0DCC7}"/>
          </ac:spMkLst>
        </pc:spChg>
        <pc:spChg chg="del mod topLvl">
          <ac:chgData name="Benedikt Beuttler" userId="21914008-2b68-4dc9-871f-f7568ffce061" providerId="ADAL" clId="{114B6D2B-1756-46B0-8087-B41CEAD53ADB}" dt="2024-01-17T12:59:38.383" v="394" actId="478"/>
          <ac:spMkLst>
            <pc:docMk/>
            <pc:sldMk cId="3572295660" sldId="1039"/>
            <ac:spMk id="132" creationId="{C8566ABF-3BD3-EDED-54F2-DE1191FA78BA}"/>
          </ac:spMkLst>
        </pc:spChg>
        <pc:spChg chg="del mod topLvl">
          <ac:chgData name="Benedikt Beuttler" userId="21914008-2b68-4dc9-871f-f7568ffce061" providerId="ADAL" clId="{114B6D2B-1756-46B0-8087-B41CEAD53ADB}" dt="2024-01-17T12:58:54.623" v="369" actId="478"/>
          <ac:spMkLst>
            <pc:docMk/>
            <pc:sldMk cId="3572295660" sldId="1039"/>
            <ac:spMk id="133" creationId="{1657752E-21B2-7488-FAFB-2135B40F8A64}"/>
          </ac:spMkLst>
        </pc:spChg>
        <pc:spChg chg="del mod topLvl">
          <ac:chgData name="Benedikt Beuttler" userId="21914008-2b68-4dc9-871f-f7568ffce061" providerId="ADAL" clId="{114B6D2B-1756-46B0-8087-B41CEAD53ADB}" dt="2024-01-17T12:58:52.511" v="368" actId="478"/>
          <ac:spMkLst>
            <pc:docMk/>
            <pc:sldMk cId="3572295660" sldId="1039"/>
            <ac:spMk id="134" creationId="{7D4546A3-B8F6-9241-72CA-C176F22E7F60}"/>
          </ac:spMkLst>
        </pc:spChg>
        <pc:spChg chg="mod topLvl">
          <ac:chgData name="Benedikt Beuttler" userId="21914008-2b68-4dc9-871f-f7568ffce061" providerId="ADAL" clId="{114B6D2B-1756-46B0-8087-B41CEAD53ADB}" dt="2024-01-17T13:04:45.231" v="619" actId="20577"/>
          <ac:spMkLst>
            <pc:docMk/>
            <pc:sldMk cId="3572295660" sldId="1039"/>
            <ac:spMk id="135" creationId="{ADBA353E-ECEF-A26C-EB85-82176ED08CB6}"/>
          </ac:spMkLst>
        </pc:spChg>
        <pc:spChg chg="del mod topLvl">
          <ac:chgData name="Benedikt Beuttler" userId="21914008-2b68-4dc9-871f-f7568ffce061" providerId="ADAL" clId="{114B6D2B-1756-46B0-8087-B41CEAD53ADB}" dt="2024-01-17T12:58:41.935" v="362" actId="478"/>
          <ac:spMkLst>
            <pc:docMk/>
            <pc:sldMk cId="3572295660" sldId="1039"/>
            <ac:spMk id="136" creationId="{BD4C583D-EEEF-94AC-EE8F-F61748851AAA}"/>
          </ac:spMkLst>
        </pc:spChg>
        <pc:spChg chg="del mod topLvl">
          <ac:chgData name="Benedikt Beuttler" userId="21914008-2b68-4dc9-871f-f7568ffce061" providerId="ADAL" clId="{114B6D2B-1756-46B0-8087-B41CEAD53ADB}" dt="2024-01-17T12:58:40.680" v="361" actId="478"/>
          <ac:spMkLst>
            <pc:docMk/>
            <pc:sldMk cId="3572295660" sldId="1039"/>
            <ac:spMk id="137" creationId="{B39BE331-A1AA-0EDB-F53B-F2376CF158BC}"/>
          </ac:spMkLst>
        </pc:spChg>
        <pc:spChg chg="del mod topLvl">
          <ac:chgData name="Benedikt Beuttler" userId="21914008-2b68-4dc9-871f-f7568ffce061" providerId="ADAL" clId="{114B6D2B-1756-46B0-8087-B41CEAD53ADB}" dt="2024-01-17T12:58:38.920" v="360" actId="478"/>
          <ac:spMkLst>
            <pc:docMk/>
            <pc:sldMk cId="3572295660" sldId="1039"/>
            <ac:spMk id="138" creationId="{7162927F-3F7F-290A-70C2-E8994CF4173D}"/>
          </ac:spMkLst>
        </pc:spChg>
        <pc:spChg chg="mod topLvl">
          <ac:chgData name="Benedikt Beuttler" userId="21914008-2b68-4dc9-871f-f7568ffce061" providerId="ADAL" clId="{114B6D2B-1756-46B0-8087-B41CEAD53ADB}" dt="2024-01-17T13:00:33.888" v="405" actId="164"/>
          <ac:spMkLst>
            <pc:docMk/>
            <pc:sldMk cId="3572295660" sldId="1039"/>
            <ac:spMk id="139" creationId="{70540067-E42D-11A8-3EB3-BBB9A7D22613}"/>
          </ac:spMkLst>
        </pc:spChg>
        <pc:spChg chg="del mod topLvl">
          <ac:chgData name="Benedikt Beuttler" userId="21914008-2b68-4dc9-871f-f7568ffce061" providerId="ADAL" clId="{114B6D2B-1756-46B0-8087-B41CEAD53ADB}" dt="2024-01-17T12:58:23.439" v="352" actId="478"/>
          <ac:spMkLst>
            <pc:docMk/>
            <pc:sldMk cId="3572295660" sldId="1039"/>
            <ac:spMk id="144" creationId="{B79D3611-E4C4-863D-7FB9-4204180FC94B}"/>
          </ac:spMkLst>
        </pc:spChg>
        <pc:spChg chg="del mod topLvl">
          <ac:chgData name="Benedikt Beuttler" userId="21914008-2b68-4dc9-871f-f7568ffce061" providerId="ADAL" clId="{114B6D2B-1756-46B0-8087-B41CEAD53ADB}" dt="2024-01-17T12:58:37.143" v="359" actId="478"/>
          <ac:spMkLst>
            <pc:docMk/>
            <pc:sldMk cId="3572295660" sldId="1039"/>
            <ac:spMk id="146" creationId="{DD155D73-7924-B7FE-2853-ADE61C3F9F1F}"/>
          </ac:spMkLst>
        </pc:spChg>
        <pc:spChg chg="del mod">
          <ac:chgData name="Benedikt Beuttler" userId="21914008-2b68-4dc9-871f-f7568ffce061" providerId="ADAL" clId="{114B6D2B-1756-46B0-8087-B41CEAD53ADB}" dt="2024-01-17T12:57:36.103" v="329" actId="478"/>
          <ac:spMkLst>
            <pc:docMk/>
            <pc:sldMk cId="3572295660" sldId="1039"/>
            <ac:spMk id="148" creationId="{D709526E-FA27-08D0-A1BF-42349C97A5EB}"/>
          </ac:spMkLst>
        </pc:spChg>
        <pc:spChg chg="del mod topLvl">
          <ac:chgData name="Benedikt Beuttler" userId="21914008-2b68-4dc9-871f-f7568ffce061" providerId="ADAL" clId="{114B6D2B-1756-46B0-8087-B41CEAD53ADB}" dt="2024-01-17T12:58:18.464" v="349" actId="478"/>
          <ac:spMkLst>
            <pc:docMk/>
            <pc:sldMk cId="3572295660" sldId="1039"/>
            <ac:spMk id="150" creationId="{C57905F8-BC3B-8711-E856-5F695FF6695E}"/>
          </ac:spMkLst>
        </pc:spChg>
        <pc:spChg chg="del mod topLvl">
          <ac:chgData name="Benedikt Beuttler" userId="21914008-2b68-4dc9-871f-f7568ffce061" providerId="ADAL" clId="{114B6D2B-1756-46B0-8087-B41CEAD53ADB}" dt="2024-01-17T12:58:35.719" v="358" actId="478"/>
          <ac:spMkLst>
            <pc:docMk/>
            <pc:sldMk cId="3572295660" sldId="1039"/>
            <ac:spMk id="152" creationId="{6EFA03E9-B7F6-CAB3-5989-22A51AAB30C2}"/>
          </ac:spMkLst>
        </pc:spChg>
        <pc:spChg chg="del mod">
          <ac:chgData name="Benedikt Beuttler" userId="21914008-2b68-4dc9-871f-f7568ffce061" providerId="ADAL" clId="{114B6D2B-1756-46B0-8087-B41CEAD53ADB}" dt="2024-01-17T12:57:34.759" v="328" actId="478"/>
          <ac:spMkLst>
            <pc:docMk/>
            <pc:sldMk cId="3572295660" sldId="1039"/>
            <ac:spMk id="154" creationId="{DE550888-CEF2-D0E4-C77C-E40FE91C0C3C}"/>
          </ac:spMkLst>
        </pc:spChg>
        <pc:spChg chg="del mod topLvl">
          <ac:chgData name="Benedikt Beuttler" userId="21914008-2b68-4dc9-871f-f7568ffce061" providerId="ADAL" clId="{114B6D2B-1756-46B0-8087-B41CEAD53ADB}" dt="2024-01-17T12:58:27.791" v="354" actId="478"/>
          <ac:spMkLst>
            <pc:docMk/>
            <pc:sldMk cId="3572295660" sldId="1039"/>
            <ac:spMk id="156" creationId="{CCD1CD70-5668-1560-A1BC-D96390DAD2BB}"/>
          </ac:spMkLst>
        </pc:spChg>
        <pc:spChg chg="del mod topLvl">
          <ac:chgData name="Benedikt Beuttler" userId="21914008-2b68-4dc9-871f-f7568ffce061" providerId="ADAL" clId="{114B6D2B-1756-46B0-8087-B41CEAD53ADB}" dt="2024-01-17T12:58:22.120" v="351" actId="478"/>
          <ac:spMkLst>
            <pc:docMk/>
            <pc:sldMk cId="3572295660" sldId="1039"/>
            <ac:spMk id="158" creationId="{EFBC278D-2C12-062C-19EC-09AA15B07EBC}"/>
          </ac:spMkLst>
        </pc:spChg>
        <pc:spChg chg="mod topLvl">
          <ac:chgData name="Benedikt Beuttler" userId="21914008-2b68-4dc9-871f-f7568ffce061" providerId="ADAL" clId="{114B6D2B-1756-46B0-8087-B41CEAD53ADB}" dt="2024-01-17T13:00:33.888" v="405" actId="164"/>
          <ac:spMkLst>
            <pc:docMk/>
            <pc:sldMk cId="3572295660" sldId="1039"/>
            <ac:spMk id="159" creationId="{48F198CC-CCEA-741E-388B-8FF42426A4A6}"/>
          </ac:spMkLst>
        </pc:spChg>
        <pc:spChg chg="mod topLvl">
          <ac:chgData name="Benedikt Beuttler" userId="21914008-2b68-4dc9-871f-f7568ffce061" providerId="ADAL" clId="{114B6D2B-1756-46B0-8087-B41CEAD53ADB}" dt="2024-01-17T13:00:33.888" v="405" actId="164"/>
          <ac:spMkLst>
            <pc:docMk/>
            <pc:sldMk cId="3572295660" sldId="1039"/>
            <ac:spMk id="160" creationId="{9153EC48-963A-A51C-D6AA-36D4FE8DAE24}"/>
          </ac:spMkLst>
        </pc:spChg>
        <pc:spChg chg="del mod">
          <ac:chgData name="Benedikt Beuttler" userId="21914008-2b68-4dc9-871f-f7568ffce061" providerId="ADAL" clId="{114B6D2B-1756-46B0-8087-B41CEAD53ADB}" dt="2024-01-17T12:57:33.415" v="326" actId="478"/>
          <ac:spMkLst>
            <pc:docMk/>
            <pc:sldMk cId="3572295660" sldId="1039"/>
            <ac:spMk id="163" creationId="{9989DA8D-3C9E-925C-C346-A367C3AD08BF}"/>
          </ac:spMkLst>
        </pc:spChg>
        <pc:spChg chg="del mod topLvl">
          <ac:chgData name="Benedikt Beuttler" userId="21914008-2b68-4dc9-871f-f7568ffce061" providerId="ADAL" clId="{114B6D2B-1756-46B0-8087-B41CEAD53ADB}" dt="2024-01-17T12:58:17.303" v="348" actId="478"/>
          <ac:spMkLst>
            <pc:docMk/>
            <pc:sldMk cId="3572295660" sldId="1039"/>
            <ac:spMk id="165" creationId="{786B1136-F24C-4BB0-BDF9-644D7AB6C30C}"/>
          </ac:spMkLst>
        </pc:spChg>
        <pc:spChg chg="mod topLvl">
          <ac:chgData name="Benedikt Beuttler" userId="21914008-2b68-4dc9-871f-f7568ffce061" providerId="ADAL" clId="{114B6D2B-1756-46B0-8087-B41CEAD53ADB}" dt="2024-01-17T13:00:33.888" v="405" actId="164"/>
          <ac:spMkLst>
            <pc:docMk/>
            <pc:sldMk cId="3572295660" sldId="1039"/>
            <ac:spMk id="166" creationId="{56C18F7C-6AF3-7512-D913-F4901ED8F277}"/>
          </ac:spMkLst>
        </pc:spChg>
        <pc:spChg chg="mod topLvl">
          <ac:chgData name="Benedikt Beuttler" userId="21914008-2b68-4dc9-871f-f7568ffce061" providerId="ADAL" clId="{114B6D2B-1756-46B0-8087-B41CEAD53ADB}" dt="2024-01-17T13:00:33.888" v="405" actId="164"/>
          <ac:spMkLst>
            <pc:docMk/>
            <pc:sldMk cId="3572295660" sldId="1039"/>
            <ac:spMk id="167" creationId="{5FF13CB3-7718-E4CC-99FD-5EBCDB2D12F9}"/>
          </ac:spMkLst>
        </pc:spChg>
        <pc:spChg chg="del mod topLvl">
          <ac:chgData name="Benedikt Beuttler" userId="21914008-2b68-4dc9-871f-f7568ffce061" providerId="ADAL" clId="{114B6D2B-1756-46B0-8087-B41CEAD53ADB}" dt="2024-01-17T12:59:17.631" v="382" actId="478"/>
          <ac:spMkLst>
            <pc:docMk/>
            <pc:sldMk cId="3572295660" sldId="1039"/>
            <ac:spMk id="170" creationId="{B7CF6DF0-91DD-E07B-6E2E-6436A640245D}"/>
          </ac:spMkLst>
        </pc:spChg>
        <pc:spChg chg="del mod">
          <ac:chgData name="Benedikt Beuttler" userId="21914008-2b68-4dc9-871f-f7568ffce061" providerId="ADAL" clId="{114B6D2B-1756-46B0-8087-B41CEAD53ADB}" dt="2024-01-17T12:57:22.687" v="318" actId="478"/>
          <ac:spMkLst>
            <pc:docMk/>
            <pc:sldMk cId="3572295660" sldId="1039"/>
            <ac:spMk id="172" creationId="{0B648C27-FAF7-70D1-F7A5-7942B14198F1}"/>
          </ac:spMkLst>
        </pc:spChg>
        <pc:spChg chg="del mod">
          <ac:chgData name="Benedikt Beuttler" userId="21914008-2b68-4dc9-871f-f7568ffce061" providerId="ADAL" clId="{114B6D2B-1756-46B0-8087-B41CEAD53ADB}" dt="2024-01-17T12:57:17.160" v="314" actId="478"/>
          <ac:spMkLst>
            <pc:docMk/>
            <pc:sldMk cId="3572295660" sldId="1039"/>
            <ac:spMk id="174" creationId="{EB3E0EE8-078F-1511-5E46-EEC1EDDABAB4}"/>
          </ac:spMkLst>
        </pc:spChg>
        <pc:spChg chg="del mod">
          <ac:chgData name="Benedikt Beuttler" userId="21914008-2b68-4dc9-871f-f7568ffce061" providerId="ADAL" clId="{114B6D2B-1756-46B0-8087-B41CEAD53ADB}" dt="2024-01-17T12:57:32.039" v="325" actId="478"/>
          <ac:spMkLst>
            <pc:docMk/>
            <pc:sldMk cId="3572295660" sldId="1039"/>
            <ac:spMk id="176" creationId="{6EB6AC18-BB51-3AF1-A92C-C410682874E6}"/>
          </ac:spMkLst>
        </pc:spChg>
        <pc:spChg chg="del mod">
          <ac:chgData name="Benedikt Beuttler" userId="21914008-2b68-4dc9-871f-f7568ffce061" providerId="ADAL" clId="{114B6D2B-1756-46B0-8087-B41CEAD53ADB}" dt="2024-01-17T12:57:30.375" v="324" actId="478"/>
          <ac:spMkLst>
            <pc:docMk/>
            <pc:sldMk cId="3572295660" sldId="1039"/>
            <ac:spMk id="177" creationId="{FB0E05F9-F127-6AC7-5E6F-2EB409BBC92E}"/>
          </ac:spMkLst>
        </pc:spChg>
        <pc:spChg chg="del mod">
          <ac:chgData name="Benedikt Beuttler" userId="21914008-2b68-4dc9-871f-f7568ffce061" providerId="ADAL" clId="{114B6D2B-1756-46B0-8087-B41CEAD53ADB}" dt="2024-01-17T12:57:28.584" v="323" actId="478"/>
          <ac:spMkLst>
            <pc:docMk/>
            <pc:sldMk cId="3572295660" sldId="1039"/>
            <ac:spMk id="178" creationId="{F79FED5B-977A-D600-2BCA-596058224234}"/>
          </ac:spMkLst>
        </pc:spChg>
        <pc:spChg chg="del mod">
          <ac:chgData name="Benedikt Beuttler" userId="21914008-2b68-4dc9-871f-f7568ffce061" providerId="ADAL" clId="{114B6D2B-1756-46B0-8087-B41CEAD53ADB}" dt="2024-01-17T12:57:26.479" v="321" actId="478"/>
          <ac:spMkLst>
            <pc:docMk/>
            <pc:sldMk cId="3572295660" sldId="1039"/>
            <ac:spMk id="179" creationId="{7A9B2939-660C-2FCA-5C2D-D31FB51062CB}"/>
          </ac:spMkLst>
        </pc:spChg>
        <pc:spChg chg="del mod topLvl">
          <ac:chgData name="Benedikt Beuttler" userId="21914008-2b68-4dc9-871f-f7568ffce061" providerId="ADAL" clId="{114B6D2B-1756-46B0-8087-B41CEAD53ADB}" dt="2024-01-17T12:59:14.335" v="380" actId="478"/>
          <ac:spMkLst>
            <pc:docMk/>
            <pc:sldMk cId="3572295660" sldId="1039"/>
            <ac:spMk id="180" creationId="{01F92820-6772-1249-B7B9-4A6F92AF0703}"/>
          </ac:spMkLst>
        </pc:spChg>
        <pc:spChg chg="del mod topLvl">
          <ac:chgData name="Benedikt Beuttler" userId="21914008-2b68-4dc9-871f-f7568ffce061" providerId="ADAL" clId="{114B6D2B-1756-46B0-8087-B41CEAD53ADB}" dt="2024-01-17T12:58:49.583" v="366" actId="478"/>
          <ac:spMkLst>
            <pc:docMk/>
            <pc:sldMk cId="3572295660" sldId="1039"/>
            <ac:spMk id="181" creationId="{804B2EED-0B17-25F4-DF26-1EEBAF30B1D4}"/>
          </ac:spMkLst>
        </pc:spChg>
        <pc:spChg chg="del mod">
          <ac:chgData name="Benedikt Beuttler" userId="21914008-2b68-4dc9-871f-f7568ffce061" providerId="ADAL" clId="{114B6D2B-1756-46B0-8087-B41CEAD53ADB}" dt="2024-01-17T12:57:25.231" v="320" actId="478"/>
          <ac:spMkLst>
            <pc:docMk/>
            <pc:sldMk cId="3572295660" sldId="1039"/>
            <ac:spMk id="182" creationId="{3A7BAA07-976E-B194-BCCA-12A3C3F2A5B1}"/>
          </ac:spMkLst>
        </pc:spChg>
        <pc:spChg chg="del mod topLvl">
          <ac:chgData name="Benedikt Beuttler" userId="21914008-2b68-4dc9-871f-f7568ffce061" providerId="ADAL" clId="{114B6D2B-1756-46B0-8087-B41CEAD53ADB}" dt="2024-01-17T12:58:56.095" v="370" actId="478"/>
          <ac:spMkLst>
            <pc:docMk/>
            <pc:sldMk cId="3572295660" sldId="1039"/>
            <ac:spMk id="183" creationId="{178C6409-8F42-E46C-3B7B-5C464333A700}"/>
          </ac:spMkLst>
        </pc:spChg>
        <pc:spChg chg="del mod">
          <ac:chgData name="Benedikt Beuttler" userId="21914008-2b68-4dc9-871f-f7568ffce061" providerId="ADAL" clId="{114B6D2B-1756-46B0-8087-B41CEAD53ADB}" dt="2024-01-17T12:57:24.151" v="319" actId="478"/>
          <ac:spMkLst>
            <pc:docMk/>
            <pc:sldMk cId="3572295660" sldId="1039"/>
            <ac:spMk id="184" creationId="{F2450E57-6135-5933-7A7E-1B3A7C8F0E94}"/>
          </ac:spMkLst>
        </pc:spChg>
        <pc:spChg chg="del mod topLvl">
          <ac:chgData name="Benedikt Beuttler" userId="21914008-2b68-4dc9-871f-f7568ffce061" providerId="ADAL" clId="{114B6D2B-1756-46B0-8087-B41CEAD53ADB}" dt="2024-01-17T12:59:15.807" v="381" actId="478"/>
          <ac:spMkLst>
            <pc:docMk/>
            <pc:sldMk cId="3572295660" sldId="1039"/>
            <ac:spMk id="185" creationId="{6CF8B9EB-CE2D-BA8A-858B-F119CFD27E6E}"/>
          </ac:spMkLst>
        </pc:spChg>
        <pc:spChg chg="del mod topLvl">
          <ac:chgData name="Benedikt Beuttler" userId="21914008-2b68-4dc9-871f-f7568ffce061" providerId="ADAL" clId="{114B6D2B-1756-46B0-8087-B41CEAD53ADB}" dt="2024-01-17T12:58:51.167" v="367" actId="478"/>
          <ac:spMkLst>
            <pc:docMk/>
            <pc:sldMk cId="3572295660" sldId="1039"/>
            <ac:spMk id="186" creationId="{0C9F65B8-CB37-19D1-EA2C-8A44D1EC49BC}"/>
          </ac:spMkLst>
        </pc:spChg>
        <pc:spChg chg="add mod">
          <ac:chgData name="Benedikt Beuttler" userId="21914008-2b68-4dc9-871f-f7568ffce061" providerId="ADAL" clId="{114B6D2B-1756-46B0-8087-B41CEAD53ADB}" dt="2024-01-17T13:18:03.937" v="1575" actId="164"/>
          <ac:spMkLst>
            <pc:docMk/>
            <pc:sldMk cId="3572295660" sldId="1039"/>
            <ac:spMk id="188" creationId="{94072B23-C492-DDF2-66B8-BED571885A29}"/>
          </ac:spMkLst>
        </pc:spChg>
        <pc:spChg chg="add mod">
          <ac:chgData name="Benedikt Beuttler" userId="21914008-2b68-4dc9-871f-f7568ffce061" providerId="ADAL" clId="{114B6D2B-1756-46B0-8087-B41CEAD53ADB}" dt="2024-01-17T13:18:03.937" v="1575" actId="164"/>
          <ac:spMkLst>
            <pc:docMk/>
            <pc:sldMk cId="3572295660" sldId="1039"/>
            <ac:spMk id="189" creationId="{5D4F6CA1-F1AD-CC45-758D-CD6FFF955CCB}"/>
          </ac:spMkLst>
        </pc:spChg>
        <pc:spChg chg="add del mod">
          <ac:chgData name="Benedikt Beuttler" userId="21914008-2b68-4dc9-871f-f7568ffce061" providerId="ADAL" clId="{114B6D2B-1756-46B0-8087-B41CEAD53ADB}" dt="2024-01-17T13:08:36.344" v="1044" actId="478"/>
          <ac:spMkLst>
            <pc:docMk/>
            <pc:sldMk cId="3572295660" sldId="1039"/>
            <ac:spMk id="190" creationId="{8C51AA75-7E8E-4232-4026-700523CA69CC}"/>
          </ac:spMkLst>
        </pc:spChg>
        <pc:spChg chg="add mod">
          <ac:chgData name="Benedikt Beuttler" userId="21914008-2b68-4dc9-871f-f7568ffce061" providerId="ADAL" clId="{114B6D2B-1756-46B0-8087-B41CEAD53ADB}" dt="2024-01-17T13:18:03.937" v="1575" actId="164"/>
          <ac:spMkLst>
            <pc:docMk/>
            <pc:sldMk cId="3572295660" sldId="1039"/>
            <ac:spMk id="191" creationId="{0F98821E-DC4E-F491-04CA-F4338291D105}"/>
          </ac:spMkLst>
        </pc:spChg>
        <pc:spChg chg="add mod">
          <ac:chgData name="Benedikt Beuttler" userId="21914008-2b68-4dc9-871f-f7568ffce061" providerId="ADAL" clId="{114B6D2B-1756-46B0-8087-B41CEAD53ADB}" dt="2024-01-17T13:18:03.937" v="1575" actId="164"/>
          <ac:spMkLst>
            <pc:docMk/>
            <pc:sldMk cId="3572295660" sldId="1039"/>
            <ac:spMk id="192" creationId="{B6693787-9C55-B585-AA1C-40586E7DBC89}"/>
          </ac:spMkLst>
        </pc:spChg>
        <pc:spChg chg="add mod">
          <ac:chgData name="Benedikt Beuttler" userId="21914008-2b68-4dc9-871f-f7568ffce061" providerId="ADAL" clId="{114B6D2B-1756-46B0-8087-B41CEAD53ADB}" dt="2024-01-17T13:18:03.937" v="1575" actId="164"/>
          <ac:spMkLst>
            <pc:docMk/>
            <pc:sldMk cId="3572295660" sldId="1039"/>
            <ac:spMk id="193" creationId="{28466B05-0A92-F452-DFD1-679DDD39CD6A}"/>
          </ac:spMkLst>
        </pc:spChg>
        <pc:spChg chg="add mod">
          <ac:chgData name="Benedikt Beuttler" userId="21914008-2b68-4dc9-871f-f7568ffce061" providerId="ADAL" clId="{114B6D2B-1756-46B0-8087-B41CEAD53ADB}" dt="2024-01-17T13:18:03.937" v="1575" actId="164"/>
          <ac:spMkLst>
            <pc:docMk/>
            <pc:sldMk cId="3572295660" sldId="1039"/>
            <ac:spMk id="194" creationId="{73CFA868-3F77-7044-FCC9-7603C1126FD0}"/>
          </ac:spMkLst>
        </pc:spChg>
        <pc:spChg chg="add mod">
          <ac:chgData name="Benedikt Beuttler" userId="21914008-2b68-4dc9-871f-f7568ffce061" providerId="ADAL" clId="{114B6D2B-1756-46B0-8087-B41CEAD53ADB}" dt="2024-01-17T13:18:03.937" v="1575" actId="164"/>
          <ac:spMkLst>
            <pc:docMk/>
            <pc:sldMk cId="3572295660" sldId="1039"/>
            <ac:spMk id="196" creationId="{BF2618AE-3503-A726-4404-DD1439FFB892}"/>
          </ac:spMkLst>
        </pc:spChg>
        <pc:grpChg chg="mod">
          <ac:chgData name="Benedikt Beuttler" userId="21914008-2b68-4dc9-871f-f7568ffce061" providerId="ADAL" clId="{114B6D2B-1756-46B0-8087-B41CEAD53ADB}" dt="2024-01-17T12:52:58.897" v="276" actId="27803"/>
          <ac:grpSpMkLst>
            <pc:docMk/>
            <pc:sldMk cId="3572295660" sldId="1039"/>
            <ac:grpSpMk id="3" creationId="{DBFBF4FD-7A03-4D39-F7B3-36FECB8CEF77}"/>
          </ac:grpSpMkLst>
        </pc:grpChg>
        <pc:grpChg chg="add del mod">
          <ac:chgData name="Benedikt Beuttler" userId="21914008-2b68-4dc9-871f-f7568ffce061" providerId="ADAL" clId="{114B6D2B-1756-46B0-8087-B41CEAD53ADB}" dt="2024-01-17T13:00:07.958" v="401" actId="165"/>
          <ac:grpSpMkLst>
            <pc:docMk/>
            <pc:sldMk cId="3572295660" sldId="1039"/>
            <ac:grpSpMk id="97" creationId="{8189ADF5-AC13-173D-FDF7-73A010E252B0}"/>
          </ac:grpSpMkLst>
        </pc:grpChg>
        <pc:grpChg chg="add mod">
          <ac:chgData name="Benedikt Beuttler" userId="21914008-2b68-4dc9-871f-f7568ffce061" providerId="ADAL" clId="{114B6D2B-1756-46B0-8087-B41CEAD53ADB}" dt="2024-01-17T13:18:03.937" v="1575" actId="164"/>
          <ac:grpSpMkLst>
            <pc:docMk/>
            <pc:sldMk cId="3572295660" sldId="1039"/>
            <ac:grpSpMk id="187" creationId="{9C352665-E173-8745-72B9-FF74C305EE1D}"/>
          </ac:grpSpMkLst>
        </pc:grpChg>
        <pc:grpChg chg="add mod">
          <ac:chgData name="Benedikt Beuttler" userId="21914008-2b68-4dc9-871f-f7568ffce061" providerId="ADAL" clId="{114B6D2B-1756-46B0-8087-B41CEAD53ADB}" dt="2024-01-17T13:18:03.937" v="1575" actId="164"/>
          <ac:grpSpMkLst>
            <pc:docMk/>
            <pc:sldMk cId="3572295660" sldId="1039"/>
            <ac:grpSpMk id="197" creationId="{2C6E7567-7EA8-DF6F-1FE0-AB54EA4B727D}"/>
          </ac:grpSpMkLst>
        </pc:grpChg>
        <pc:picChg chg="add del">
          <ac:chgData name="Benedikt Beuttler" userId="21914008-2b68-4dc9-871f-f7568ffce061" providerId="ADAL" clId="{114B6D2B-1756-46B0-8087-B41CEAD53ADB}" dt="2024-01-17T12:55:02.663" v="278" actId="27803"/>
          <ac:picMkLst>
            <pc:docMk/>
            <pc:sldMk cId="3572295660" sldId="1039"/>
            <ac:picMk id="6" creationId="{189F0623-EE4E-1AB8-A956-E21FDDDE362C}"/>
          </ac:picMkLst>
        </pc:picChg>
        <pc:picChg chg="mod">
          <ac:chgData name="Benedikt Beuttler" userId="21914008-2b68-4dc9-871f-f7568ffce061" providerId="ADAL" clId="{114B6D2B-1756-46B0-8087-B41CEAD53ADB}" dt="2024-01-17T12:52:58.897" v="276" actId="27803"/>
          <ac:picMkLst>
            <pc:docMk/>
            <pc:sldMk cId="3572295660" sldId="1039"/>
            <ac:picMk id="50" creationId="{055E18CD-9D8C-CAF0-4AB6-9CD5879B0C87}"/>
          </ac:picMkLst>
        </pc:picChg>
        <pc:picChg chg="mod">
          <ac:chgData name="Benedikt Beuttler" userId="21914008-2b68-4dc9-871f-f7568ffce061" providerId="ADAL" clId="{114B6D2B-1756-46B0-8087-B41CEAD53ADB}" dt="2024-01-17T12:52:58.897" v="276" actId="27803"/>
          <ac:picMkLst>
            <pc:docMk/>
            <pc:sldMk cId="3572295660" sldId="1039"/>
            <ac:picMk id="51" creationId="{C30F59B6-1596-FC39-CD96-3553260D4634}"/>
          </ac:picMkLst>
        </pc:picChg>
        <pc:picChg chg="mod">
          <ac:chgData name="Benedikt Beuttler" userId="21914008-2b68-4dc9-871f-f7568ffce061" providerId="ADAL" clId="{114B6D2B-1756-46B0-8087-B41CEAD53ADB}" dt="2024-01-17T12:52:58.897" v="276" actId="27803"/>
          <ac:picMkLst>
            <pc:docMk/>
            <pc:sldMk cId="3572295660" sldId="1039"/>
            <ac:picMk id="52" creationId="{509E63CD-7B40-7E16-1E3B-316F3DAC3723}"/>
          </ac:picMkLst>
        </pc:picChg>
        <pc:picChg chg="mod">
          <ac:chgData name="Benedikt Beuttler" userId="21914008-2b68-4dc9-871f-f7568ffce061" providerId="ADAL" clId="{114B6D2B-1756-46B0-8087-B41CEAD53ADB}" dt="2024-01-17T12:52:58.897" v="276" actId="27803"/>
          <ac:picMkLst>
            <pc:docMk/>
            <pc:sldMk cId="3572295660" sldId="1039"/>
            <ac:picMk id="53" creationId="{D859C7F9-8E2A-1EC8-79B3-1CA1B1B82717}"/>
          </ac:picMkLst>
        </pc:picChg>
        <pc:picChg chg="mod">
          <ac:chgData name="Benedikt Beuttler" userId="21914008-2b68-4dc9-871f-f7568ffce061" providerId="ADAL" clId="{114B6D2B-1756-46B0-8087-B41CEAD53ADB}" dt="2024-01-17T12:52:58.897" v="276" actId="27803"/>
          <ac:picMkLst>
            <pc:docMk/>
            <pc:sldMk cId="3572295660" sldId="1039"/>
            <ac:picMk id="55" creationId="{10EE01DF-1CE8-759C-28CD-68F930F9EFBE}"/>
          </ac:picMkLst>
        </pc:picChg>
        <pc:picChg chg="mod">
          <ac:chgData name="Benedikt Beuttler" userId="21914008-2b68-4dc9-871f-f7568ffce061" providerId="ADAL" clId="{114B6D2B-1756-46B0-8087-B41CEAD53ADB}" dt="2024-01-17T12:52:58.897" v="276" actId="27803"/>
          <ac:picMkLst>
            <pc:docMk/>
            <pc:sldMk cId="3572295660" sldId="1039"/>
            <ac:picMk id="57" creationId="{11962853-F0E1-16BB-B7CC-6DBE54F3BB55}"/>
          </ac:picMkLst>
        </pc:picChg>
        <pc:picChg chg="mod">
          <ac:chgData name="Benedikt Beuttler" userId="21914008-2b68-4dc9-871f-f7568ffce061" providerId="ADAL" clId="{114B6D2B-1756-46B0-8087-B41CEAD53ADB}" dt="2024-01-17T12:52:58.897" v="276" actId="27803"/>
          <ac:picMkLst>
            <pc:docMk/>
            <pc:sldMk cId="3572295660" sldId="1039"/>
            <ac:picMk id="59" creationId="{D585D3E6-516D-319B-F5BB-C433D0827078}"/>
          </ac:picMkLst>
        </pc:picChg>
        <pc:picChg chg="mod">
          <ac:chgData name="Benedikt Beuttler" userId="21914008-2b68-4dc9-871f-f7568ffce061" providerId="ADAL" clId="{114B6D2B-1756-46B0-8087-B41CEAD53ADB}" dt="2024-01-17T12:52:58.897" v="276" actId="27803"/>
          <ac:picMkLst>
            <pc:docMk/>
            <pc:sldMk cId="3572295660" sldId="1039"/>
            <ac:picMk id="61" creationId="{4E69FD2F-0E22-F25E-466F-064D4E0FCB49}"/>
          </ac:picMkLst>
        </pc:picChg>
        <pc:picChg chg="mod">
          <ac:chgData name="Benedikt Beuttler" userId="21914008-2b68-4dc9-871f-f7568ffce061" providerId="ADAL" clId="{114B6D2B-1756-46B0-8087-B41CEAD53ADB}" dt="2024-01-17T12:52:58.897" v="276" actId="27803"/>
          <ac:picMkLst>
            <pc:docMk/>
            <pc:sldMk cId="3572295660" sldId="1039"/>
            <ac:picMk id="63" creationId="{252D9B1B-F062-662B-CCE7-836801C47ADC}"/>
          </ac:picMkLst>
        </pc:picChg>
        <pc:picChg chg="mod">
          <ac:chgData name="Benedikt Beuttler" userId="21914008-2b68-4dc9-871f-f7568ffce061" providerId="ADAL" clId="{114B6D2B-1756-46B0-8087-B41CEAD53ADB}" dt="2024-01-17T12:52:58.897" v="276" actId="27803"/>
          <ac:picMkLst>
            <pc:docMk/>
            <pc:sldMk cId="3572295660" sldId="1039"/>
            <ac:picMk id="65" creationId="{118C9565-4E60-D406-BD0F-A6DF7D61CAF3}"/>
          </ac:picMkLst>
        </pc:picChg>
        <pc:picChg chg="mod">
          <ac:chgData name="Benedikt Beuttler" userId="21914008-2b68-4dc9-871f-f7568ffce061" providerId="ADAL" clId="{114B6D2B-1756-46B0-8087-B41CEAD53ADB}" dt="2024-01-17T12:52:58.897" v="276" actId="27803"/>
          <ac:picMkLst>
            <pc:docMk/>
            <pc:sldMk cId="3572295660" sldId="1039"/>
            <ac:picMk id="67" creationId="{BEE2D75D-1276-9E56-1F18-74E8A7881402}"/>
          </ac:picMkLst>
        </pc:picChg>
        <pc:picChg chg="mod">
          <ac:chgData name="Benedikt Beuttler" userId="21914008-2b68-4dc9-871f-f7568ffce061" providerId="ADAL" clId="{114B6D2B-1756-46B0-8087-B41CEAD53ADB}" dt="2024-01-17T12:52:58.897" v="276" actId="27803"/>
          <ac:picMkLst>
            <pc:docMk/>
            <pc:sldMk cId="3572295660" sldId="1039"/>
            <ac:picMk id="71" creationId="{2A1EBE9A-6505-2AE4-01C8-6BD283186BBF}"/>
          </ac:picMkLst>
        </pc:picChg>
        <pc:picChg chg="mod">
          <ac:chgData name="Benedikt Beuttler" userId="21914008-2b68-4dc9-871f-f7568ffce061" providerId="ADAL" clId="{114B6D2B-1756-46B0-8087-B41CEAD53ADB}" dt="2024-01-17T12:52:58.897" v="276" actId="27803"/>
          <ac:picMkLst>
            <pc:docMk/>
            <pc:sldMk cId="3572295660" sldId="1039"/>
            <ac:picMk id="72" creationId="{853D627E-C27F-3286-AA27-6CEF470460FA}"/>
          </ac:picMkLst>
        </pc:picChg>
        <pc:picChg chg="mod">
          <ac:chgData name="Benedikt Beuttler" userId="21914008-2b68-4dc9-871f-f7568ffce061" providerId="ADAL" clId="{114B6D2B-1756-46B0-8087-B41CEAD53ADB}" dt="2024-01-17T12:52:58.897" v="276" actId="27803"/>
          <ac:picMkLst>
            <pc:docMk/>
            <pc:sldMk cId="3572295660" sldId="1039"/>
            <ac:picMk id="74" creationId="{630B4B69-1CF6-0EA6-C66A-31950BE10917}"/>
          </ac:picMkLst>
        </pc:picChg>
        <pc:picChg chg="mod">
          <ac:chgData name="Benedikt Beuttler" userId="21914008-2b68-4dc9-871f-f7568ffce061" providerId="ADAL" clId="{114B6D2B-1756-46B0-8087-B41CEAD53ADB}" dt="2024-01-17T12:52:58.897" v="276" actId="27803"/>
          <ac:picMkLst>
            <pc:docMk/>
            <pc:sldMk cId="3572295660" sldId="1039"/>
            <ac:picMk id="78" creationId="{2F7C6EC8-6691-962E-F966-1A2AEE27EB0E}"/>
          </ac:picMkLst>
        </pc:picChg>
        <pc:picChg chg="mod">
          <ac:chgData name="Benedikt Beuttler" userId="21914008-2b68-4dc9-871f-f7568ffce061" providerId="ADAL" clId="{114B6D2B-1756-46B0-8087-B41CEAD53ADB}" dt="2024-01-17T12:52:58.897" v="276" actId="27803"/>
          <ac:picMkLst>
            <pc:docMk/>
            <pc:sldMk cId="3572295660" sldId="1039"/>
            <ac:picMk id="79" creationId="{E09479C4-6872-87D8-4885-C2829BCDCC54}"/>
          </ac:picMkLst>
        </pc:picChg>
        <pc:picChg chg="mod">
          <ac:chgData name="Benedikt Beuttler" userId="21914008-2b68-4dc9-871f-f7568ffce061" providerId="ADAL" clId="{114B6D2B-1756-46B0-8087-B41CEAD53ADB}" dt="2024-01-17T12:52:58.897" v="276" actId="27803"/>
          <ac:picMkLst>
            <pc:docMk/>
            <pc:sldMk cId="3572295660" sldId="1039"/>
            <ac:picMk id="81" creationId="{C8029DE0-577B-0FC8-2789-75576C0B0516}"/>
          </ac:picMkLst>
        </pc:picChg>
        <pc:picChg chg="mod">
          <ac:chgData name="Benedikt Beuttler" userId="21914008-2b68-4dc9-871f-f7568ffce061" providerId="ADAL" clId="{114B6D2B-1756-46B0-8087-B41CEAD53ADB}" dt="2024-01-17T12:52:58.897" v="276" actId="27803"/>
          <ac:picMkLst>
            <pc:docMk/>
            <pc:sldMk cId="3572295660" sldId="1039"/>
            <ac:picMk id="83" creationId="{AFD93C0E-C2CF-10B7-C0A8-CCDC1302012B}"/>
          </ac:picMkLst>
        </pc:picChg>
        <pc:picChg chg="mod">
          <ac:chgData name="Benedikt Beuttler" userId="21914008-2b68-4dc9-871f-f7568ffce061" providerId="ADAL" clId="{114B6D2B-1756-46B0-8087-B41CEAD53ADB}" dt="2024-01-17T12:52:58.897" v="276" actId="27803"/>
          <ac:picMkLst>
            <pc:docMk/>
            <pc:sldMk cId="3572295660" sldId="1039"/>
            <ac:picMk id="85" creationId="{EFA23621-D853-90F5-311D-6F858674C5C4}"/>
          </ac:picMkLst>
        </pc:picChg>
        <pc:picChg chg="del mod topLvl">
          <ac:chgData name="Benedikt Beuttler" userId="21914008-2b68-4dc9-871f-f7568ffce061" providerId="ADAL" clId="{114B6D2B-1756-46B0-8087-B41CEAD53ADB}" dt="2024-01-17T12:59:11.143" v="379" actId="478"/>
          <ac:picMkLst>
            <pc:docMk/>
            <pc:sldMk cId="3572295660" sldId="1039"/>
            <ac:picMk id="140" creationId="{67443FB4-8A89-604C-145E-C0F88466283F}"/>
          </ac:picMkLst>
        </pc:picChg>
        <pc:picChg chg="del mod topLvl">
          <ac:chgData name="Benedikt Beuttler" userId="21914008-2b68-4dc9-871f-f7568ffce061" providerId="ADAL" clId="{114B6D2B-1756-46B0-8087-B41CEAD53ADB}" dt="2024-01-17T12:59:07.927" v="377" actId="478"/>
          <ac:picMkLst>
            <pc:docMk/>
            <pc:sldMk cId="3572295660" sldId="1039"/>
            <ac:picMk id="141" creationId="{E0B9A8C9-75AF-6496-18E7-56C01D11A604}"/>
          </ac:picMkLst>
        </pc:picChg>
        <pc:picChg chg="del mod topLvl">
          <ac:chgData name="Benedikt Beuttler" userId="21914008-2b68-4dc9-871f-f7568ffce061" providerId="ADAL" clId="{114B6D2B-1756-46B0-8087-B41CEAD53ADB}" dt="2024-01-17T12:59:02.927" v="374" actId="478"/>
          <ac:picMkLst>
            <pc:docMk/>
            <pc:sldMk cId="3572295660" sldId="1039"/>
            <ac:picMk id="142" creationId="{B144F4DF-53D3-E21E-A6C8-0844581CA456}"/>
          </ac:picMkLst>
        </pc:picChg>
        <pc:picChg chg="del mod topLvl">
          <ac:chgData name="Benedikt Beuttler" userId="21914008-2b68-4dc9-871f-f7568ffce061" providerId="ADAL" clId="{114B6D2B-1756-46B0-8087-B41CEAD53ADB}" dt="2024-01-17T12:58:59.831" v="372" actId="478"/>
          <ac:picMkLst>
            <pc:docMk/>
            <pc:sldMk cId="3572295660" sldId="1039"/>
            <ac:picMk id="143" creationId="{C28D7930-0A66-58AD-D6E6-3D1AEB72FF24}"/>
          </ac:picMkLst>
        </pc:picChg>
        <pc:picChg chg="del mod topLvl">
          <ac:chgData name="Benedikt Beuttler" userId="21914008-2b68-4dc9-871f-f7568ffce061" providerId="ADAL" clId="{114B6D2B-1756-46B0-8087-B41CEAD53ADB}" dt="2024-01-17T12:59:04.615" v="375" actId="478"/>
          <ac:picMkLst>
            <pc:docMk/>
            <pc:sldMk cId="3572295660" sldId="1039"/>
            <ac:picMk id="145" creationId="{1659D7AC-F874-D72A-D650-B9A12B11FBD4}"/>
          </ac:picMkLst>
        </pc:picChg>
        <pc:picChg chg="del mod topLvl">
          <ac:chgData name="Benedikt Beuttler" userId="21914008-2b68-4dc9-871f-f7568ffce061" providerId="ADAL" clId="{114B6D2B-1756-46B0-8087-B41CEAD53ADB}" dt="2024-01-17T12:58:58.431" v="371" actId="478"/>
          <ac:picMkLst>
            <pc:docMk/>
            <pc:sldMk cId="3572295660" sldId="1039"/>
            <ac:picMk id="147" creationId="{A70E748D-42B7-0CBD-FA79-D61026310AE6}"/>
          </ac:picMkLst>
        </pc:picChg>
        <pc:picChg chg="del mod topLvl">
          <ac:chgData name="Benedikt Beuttler" userId="21914008-2b68-4dc9-871f-f7568ffce061" providerId="ADAL" clId="{114B6D2B-1756-46B0-8087-B41CEAD53ADB}" dt="2024-01-17T12:58:20.736" v="350" actId="478"/>
          <ac:picMkLst>
            <pc:docMk/>
            <pc:sldMk cId="3572295660" sldId="1039"/>
            <ac:picMk id="149" creationId="{D8AD1FE7-99A8-75AF-F896-50AAF46FCCFE}"/>
          </ac:picMkLst>
        </pc:picChg>
        <pc:picChg chg="del mod topLvl">
          <ac:chgData name="Benedikt Beuttler" userId="21914008-2b68-4dc9-871f-f7568ffce061" providerId="ADAL" clId="{114B6D2B-1756-46B0-8087-B41CEAD53ADB}" dt="2024-01-17T12:59:01.383" v="373" actId="478"/>
          <ac:picMkLst>
            <pc:docMk/>
            <pc:sldMk cId="3572295660" sldId="1039"/>
            <ac:picMk id="151" creationId="{4F1B2171-EE5B-8E46-F72A-DE6D0BC18090}"/>
          </ac:picMkLst>
        </pc:picChg>
        <pc:picChg chg="del mod topLvl">
          <ac:chgData name="Benedikt Beuttler" userId="21914008-2b68-4dc9-871f-f7568ffce061" providerId="ADAL" clId="{114B6D2B-1756-46B0-8087-B41CEAD53ADB}" dt="2024-01-17T12:58:33.687" v="357" actId="478"/>
          <ac:picMkLst>
            <pc:docMk/>
            <pc:sldMk cId="3572295660" sldId="1039"/>
            <ac:picMk id="153" creationId="{32DD1B2F-1BC2-BC4D-2854-946942D169DA}"/>
          </ac:picMkLst>
        </pc:picChg>
        <pc:picChg chg="del mod topLvl">
          <ac:chgData name="Benedikt Beuttler" userId="21914008-2b68-4dc9-871f-f7568ffce061" providerId="ADAL" clId="{114B6D2B-1756-46B0-8087-B41CEAD53ADB}" dt="2024-01-17T12:59:06.047" v="376" actId="478"/>
          <ac:picMkLst>
            <pc:docMk/>
            <pc:sldMk cId="3572295660" sldId="1039"/>
            <ac:picMk id="155" creationId="{A2BBB176-8D28-2DD3-6825-BB4E061D075C}"/>
          </ac:picMkLst>
        </pc:picChg>
        <pc:picChg chg="del mod topLvl">
          <ac:chgData name="Benedikt Beuttler" userId="21914008-2b68-4dc9-871f-f7568ffce061" providerId="ADAL" clId="{114B6D2B-1756-46B0-8087-B41CEAD53ADB}" dt="2024-01-17T12:59:09.559" v="378" actId="478"/>
          <ac:picMkLst>
            <pc:docMk/>
            <pc:sldMk cId="3572295660" sldId="1039"/>
            <ac:picMk id="157" creationId="{70EF315A-B25C-A077-9F97-2D776E0E0ABE}"/>
          </ac:picMkLst>
        </pc:picChg>
        <pc:picChg chg="del mod topLvl">
          <ac:chgData name="Benedikt Beuttler" userId="21914008-2b68-4dc9-871f-f7568ffce061" providerId="ADAL" clId="{114B6D2B-1756-46B0-8087-B41CEAD53ADB}" dt="2024-01-17T12:58:30.007" v="355" actId="478"/>
          <ac:picMkLst>
            <pc:docMk/>
            <pc:sldMk cId="3572295660" sldId="1039"/>
            <ac:picMk id="161" creationId="{7EAC33CB-11F3-7F15-4B43-801D28EE5DBA}"/>
          </ac:picMkLst>
        </pc:picChg>
        <pc:picChg chg="del mod topLvl">
          <ac:chgData name="Benedikt Beuttler" userId="21914008-2b68-4dc9-871f-f7568ffce061" providerId="ADAL" clId="{114B6D2B-1756-46B0-8087-B41CEAD53ADB}" dt="2024-01-17T12:58:25.631" v="353" actId="478"/>
          <ac:picMkLst>
            <pc:docMk/>
            <pc:sldMk cId="3572295660" sldId="1039"/>
            <ac:picMk id="162" creationId="{B60818D2-B657-82F4-C73D-B40138C8B47D}"/>
          </ac:picMkLst>
        </pc:picChg>
        <pc:picChg chg="del mod topLvl">
          <ac:chgData name="Benedikt Beuttler" userId="21914008-2b68-4dc9-871f-f7568ffce061" providerId="ADAL" clId="{114B6D2B-1756-46B0-8087-B41CEAD53ADB}" dt="2024-01-17T12:58:32.023" v="356" actId="478"/>
          <ac:picMkLst>
            <pc:docMk/>
            <pc:sldMk cId="3572295660" sldId="1039"/>
            <ac:picMk id="164" creationId="{5E2CDEE3-9837-AAC6-7B4F-F1336965463F}"/>
          </ac:picMkLst>
        </pc:picChg>
        <pc:picChg chg="del mod topLvl">
          <ac:chgData name="Benedikt Beuttler" userId="21914008-2b68-4dc9-871f-f7568ffce061" providerId="ADAL" clId="{114B6D2B-1756-46B0-8087-B41CEAD53ADB}" dt="2024-01-17T12:59:48.687" v="400" actId="478"/>
          <ac:picMkLst>
            <pc:docMk/>
            <pc:sldMk cId="3572295660" sldId="1039"/>
            <ac:picMk id="168" creationId="{05A44D29-7077-6069-E4DE-CE247BD3FF32}"/>
          </ac:picMkLst>
        </pc:picChg>
        <pc:picChg chg="del mod topLvl">
          <ac:chgData name="Benedikt Beuttler" userId="21914008-2b68-4dc9-871f-f7568ffce061" providerId="ADAL" clId="{114B6D2B-1756-46B0-8087-B41CEAD53ADB}" dt="2024-01-17T12:59:47.271" v="399" actId="478"/>
          <ac:picMkLst>
            <pc:docMk/>
            <pc:sldMk cId="3572295660" sldId="1039"/>
            <ac:picMk id="169" creationId="{5E446B3B-9AAE-B131-BF10-30B52B34202C}"/>
          </ac:picMkLst>
        </pc:picChg>
        <pc:picChg chg="del mod topLvl">
          <ac:chgData name="Benedikt Beuttler" userId="21914008-2b68-4dc9-871f-f7568ffce061" providerId="ADAL" clId="{114B6D2B-1756-46B0-8087-B41CEAD53ADB}" dt="2024-01-17T12:59:45.727" v="398" actId="478"/>
          <ac:picMkLst>
            <pc:docMk/>
            <pc:sldMk cId="3572295660" sldId="1039"/>
            <ac:picMk id="171" creationId="{044D94A5-1033-4A92-FC88-51F7E50D140D}"/>
          </ac:picMkLst>
        </pc:picChg>
        <pc:picChg chg="del mod">
          <ac:chgData name="Benedikt Beuttler" userId="21914008-2b68-4dc9-871f-f7568ffce061" providerId="ADAL" clId="{114B6D2B-1756-46B0-8087-B41CEAD53ADB}" dt="2024-01-17T12:57:20.863" v="317" actId="478"/>
          <ac:picMkLst>
            <pc:docMk/>
            <pc:sldMk cId="3572295660" sldId="1039"/>
            <ac:picMk id="173" creationId="{02FB9D56-9ECA-E74D-D51E-2CE3B1CD961E}"/>
          </ac:picMkLst>
        </pc:picChg>
        <pc:picChg chg="mod topLvl">
          <ac:chgData name="Benedikt Beuttler" userId="21914008-2b68-4dc9-871f-f7568ffce061" providerId="ADAL" clId="{114B6D2B-1756-46B0-8087-B41CEAD53ADB}" dt="2024-01-17T13:00:33.888" v="405" actId="164"/>
          <ac:picMkLst>
            <pc:docMk/>
            <pc:sldMk cId="3572295660" sldId="1039"/>
            <ac:picMk id="175" creationId="{C8A67554-F593-4722-D566-3CB34198B65A}"/>
          </ac:picMkLst>
        </pc:picChg>
      </pc:sldChg>
      <pc:sldChg chg="modSp mod">
        <pc:chgData name="Benedikt Beuttler" userId="21914008-2b68-4dc9-871f-f7568ffce061" providerId="ADAL" clId="{114B6D2B-1756-46B0-8087-B41CEAD53ADB}" dt="2024-01-17T12:51:59.784" v="274"/>
        <pc:sldMkLst>
          <pc:docMk/>
          <pc:sldMk cId="1242025566" sldId="1040"/>
        </pc:sldMkLst>
        <pc:spChg chg="mod">
          <ac:chgData name="Benedikt Beuttler" userId="21914008-2b68-4dc9-871f-f7568ffce061" providerId="ADAL" clId="{114B6D2B-1756-46B0-8087-B41CEAD53ADB}" dt="2024-01-17T12:50:12.279" v="209" actId="20577"/>
          <ac:spMkLst>
            <pc:docMk/>
            <pc:sldMk cId="1242025566" sldId="1040"/>
            <ac:spMk id="2" creationId="{8C286960-B473-DFC6-8CD3-85A4BAC98D86}"/>
          </ac:spMkLst>
        </pc:spChg>
        <pc:spChg chg="mod">
          <ac:chgData name="Benedikt Beuttler" userId="21914008-2b68-4dc9-871f-f7568ffce061" providerId="ADAL" clId="{114B6D2B-1756-46B0-8087-B41CEAD53ADB}" dt="2024-01-17T12:51:59.784" v="274"/>
          <ac:spMkLst>
            <pc:docMk/>
            <pc:sldMk cId="1242025566" sldId="1040"/>
            <ac:spMk id="3" creationId="{03347082-557B-BE53-9311-376677693DDC}"/>
          </ac:spMkLst>
        </pc:spChg>
      </pc:sldChg>
      <pc:sldChg chg="modSp mod">
        <pc:chgData name="Benedikt Beuttler" userId="21914008-2b68-4dc9-871f-f7568ffce061" providerId="ADAL" clId="{114B6D2B-1756-46B0-8087-B41CEAD53ADB}" dt="2024-01-17T13:52:39.988" v="2445"/>
        <pc:sldMkLst>
          <pc:docMk/>
          <pc:sldMk cId="2275653718" sldId="1041"/>
        </pc:sldMkLst>
        <pc:spChg chg="mod">
          <ac:chgData name="Benedikt Beuttler" userId="21914008-2b68-4dc9-871f-f7568ffce061" providerId="ADAL" clId="{114B6D2B-1756-46B0-8087-B41CEAD53ADB}" dt="2024-01-17T13:52:39.988" v="2445"/>
          <ac:spMkLst>
            <pc:docMk/>
            <pc:sldMk cId="2275653718" sldId="1041"/>
            <ac:spMk id="2" creationId="{0F8AC8F1-E6B5-43A2-AEB1-C6FA2F7E68D8}"/>
          </ac:spMkLst>
        </pc:spChg>
        <pc:spChg chg="mod">
          <ac:chgData name="Benedikt Beuttler" userId="21914008-2b68-4dc9-871f-f7568ffce061" providerId="ADAL" clId="{114B6D2B-1756-46B0-8087-B41CEAD53ADB}" dt="2024-01-17T13:52:35.745" v="2444"/>
          <ac:spMkLst>
            <pc:docMk/>
            <pc:sldMk cId="2275653718" sldId="1041"/>
            <ac:spMk id="9" creationId="{07D18E75-B043-8C28-C9EC-A91DBCC85099}"/>
          </ac:spMkLst>
        </pc:spChg>
      </pc:sldChg>
      <pc:sldChg chg="modSp mod">
        <pc:chgData name="Benedikt Beuttler" userId="21914008-2b68-4dc9-871f-f7568ffce061" providerId="ADAL" clId="{114B6D2B-1756-46B0-8087-B41CEAD53ADB}" dt="2024-01-17T13:52:23.187" v="2443" actId="20577"/>
        <pc:sldMkLst>
          <pc:docMk/>
          <pc:sldMk cId="399008671" sldId="1042"/>
        </pc:sldMkLst>
        <pc:spChg chg="mod">
          <ac:chgData name="Benedikt Beuttler" userId="21914008-2b68-4dc9-871f-f7568ffce061" providerId="ADAL" clId="{114B6D2B-1756-46B0-8087-B41CEAD53ADB}" dt="2024-01-17T13:52:23.187" v="2443" actId="20577"/>
          <ac:spMkLst>
            <pc:docMk/>
            <pc:sldMk cId="399008671" sldId="1042"/>
            <ac:spMk id="9" creationId="{07D18E75-B043-8C28-C9EC-A91DBCC85099}"/>
          </ac:spMkLst>
        </pc:spChg>
      </pc:sldChg>
      <pc:sldChg chg="modSp mod modNotesTx">
        <pc:chgData name="Benedikt Beuttler" userId="21914008-2b68-4dc9-871f-f7568ffce061" providerId="ADAL" clId="{114B6D2B-1756-46B0-8087-B41CEAD53ADB}" dt="2024-01-17T12:49:18.238" v="170" actId="20577"/>
        <pc:sldMkLst>
          <pc:docMk/>
          <pc:sldMk cId="1165631757" sldId="1043"/>
        </pc:sldMkLst>
        <pc:spChg chg="mod">
          <ac:chgData name="Benedikt Beuttler" userId="21914008-2b68-4dc9-871f-f7568ffce061" providerId="ADAL" clId="{114B6D2B-1756-46B0-8087-B41CEAD53ADB}" dt="2024-01-17T12:49:18.238" v="170" actId="20577"/>
          <ac:spMkLst>
            <pc:docMk/>
            <pc:sldMk cId="1165631757" sldId="1043"/>
            <ac:spMk id="4" creationId="{00000000-0000-0000-0000-000000000000}"/>
          </ac:spMkLst>
        </pc:spChg>
        <pc:spChg chg="mod">
          <ac:chgData name="Benedikt Beuttler" userId="21914008-2b68-4dc9-871f-f7568ffce061" providerId="ADAL" clId="{114B6D2B-1756-46B0-8087-B41CEAD53ADB}" dt="2024-01-17T12:48:54.418" v="160"/>
          <ac:spMkLst>
            <pc:docMk/>
            <pc:sldMk cId="1165631757" sldId="1043"/>
            <ac:spMk id="5" creationId="{00000000-0000-0000-0000-000000000000}"/>
          </ac:spMkLst>
        </pc:spChg>
      </pc:sldChg>
      <pc:sldChg chg="modSp mod modNotesTx">
        <pc:chgData name="Benedikt Beuttler" userId="21914008-2b68-4dc9-871f-f7568ffce061" providerId="ADAL" clId="{114B6D2B-1756-46B0-8087-B41CEAD53ADB}" dt="2024-01-17T12:46:28.702" v="132" actId="20577"/>
        <pc:sldMkLst>
          <pc:docMk/>
          <pc:sldMk cId="258395549" sldId="1044"/>
        </pc:sldMkLst>
        <pc:graphicFrameChg chg="mod modGraphic">
          <ac:chgData name="Benedikt Beuttler" userId="21914008-2b68-4dc9-871f-f7568ffce061" providerId="ADAL" clId="{114B6D2B-1756-46B0-8087-B41CEAD53ADB}" dt="2024-01-17T12:46:28.702" v="132" actId="20577"/>
          <ac:graphicFrameMkLst>
            <pc:docMk/>
            <pc:sldMk cId="258395549" sldId="1044"/>
            <ac:graphicFrameMk id="7" creationId="{D91FA9E2-4C09-9F40-0F33-FB7A82A8F760}"/>
          </ac:graphicFrameMkLst>
        </pc:graphicFrameChg>
      </pc:sldChg>
      <pc:sldChg chg="modSp mod">
        <pc:chgData name="Benedikt Beuttler" userId="21914008-2b68-4dc9-871f-f7568ffce061" providerId="ADAL" clId="{114B6D2B-1756-46B0-8087-B41CEAD53ADB}" dt="2024-01-17T13:52:19.666" v="2436" actId="20577"/>
        <pc:sldMkLst>
          <pc:docMk/>
          <pc:sldMk cId="3728147399" sldId="1180"/>
        </pc:sldMkLst>
        <pc:spChg chg="mod">
          <ac:chgData name="Benedikt Beuttler" userId="21914008-2b68-4dc9-871f-f7568ffce061" providerId="ADAL" clId="{114B6D2B-1756-46B0-8087-B41CEAD53ADB}" dt="2024-01-17T13:52:19.666" v="2436" actId="20577"/>
          <ac:spMkLst>
            <pc:docMk/>
            <pc:sldMk cId="3728147399" sldId="1180"/>
            <ac:spMk id="9" creationId="{139B5BC6-9626-B9A6-7EF1-D8A6E7E439FF}"/>
          </ac:spMkLst>
        </pc:spChg>
        <pc:spChg chg="mod">
          <ac:chgData name="Benedikt Beuttler" userId="21914008-2b68-4dc9-871f-f7568ffce061" providerId="ADAL" clId="{114B6D2B-1756-46B0-8087-B41CEAD53ADB}" dt="2024-01-17T13:51:10.232" v="2400"/>
          <ac:spMkLst>
            <pc:docMk/>
            <pc:sldMk cId="3728147399" sldId="1180"/>
            <ac:spMk id="42" creationId="{A3283466-B4E6-410D-BE03-6433BFC4B8F7}"/>
          </ac:spMkLst>
        </pc:spChg>
        <pc:spChg chg="mod">
          <ac:chgData name="Benedikt Beuttler" userId="21914008-2b68-4dc9-871f-f7568ffce061" providerId="ADAL" clId="{114B6D2B-1756-46B0-8087-B41CEAD53ADB}" dt="2024-01-17T13:51:13.165" v="2401"/>
          <ac:spMkLst>
            <pc:docMk/>
            <pc:sldMk cId="3728147399" sldId="1180"/>
            <ac:spMk id="43" creationId="{622B8202-13DB-4754-955A-E253FD33FE78}"/>
          </ac:spMkLst>
        </pc:spChg>
        <pc:spChg chg="mod">
          <ac:chgData name="Benedikt Beuttler" userId="21914008-2b68-4dc9-871f-f7568ffce061" providerId="ADAL" clId="{114B6D2B-1756-46B0-8087-B41CEAD53ADB}" dt="2024-01-17T13:51:07.630" v="2399"/>
          <ac:spMkLst>
            <pc:docMk/>
            <pc:sldMk cId="3728147399" sldId="1180"/>
            <ac:spMk id="47" creationId="{6F7EF353-7CE2-4F3F-9111-DBE9168B12B5}"/>
          </ac:spMkLst>
        </pc:spChg>
        <pc:spChg chg="mod">
          <ac:chgData name="Benedikt Beuttler" userId="21914008-2b68-4dc9-871f-f7568ffce061" providerId="ADAL" clId="{114B6D2B-1756-46B0-8087-B41CEAD53ADB}" dt="2024-01-17T13:51:34.811" v="2413" actId="20577"/>
          <ac:spMkLst>
            <pc:docMk/>
            <pc:sldMk cId="3728147399" sldId="1180"/>
            <ac:spMk id="49" creationId="{5F1D13DA-CF23-B486-49BD-3E355725FFE7}"/>
          </ac:spMkLst>
        </pc:spChg>
        <pc:spChg chg="mod">
          <ac:chgData name="Benedikt Beuttler" userId="21914008-2b68-4dc9-871f-f7568ffce061" providerId="ADAL" clId="{114B6D2B-1756-46B0-8087-B41CEAD53ADB}" dt="2024-01-17T13:51:04.469" v="2398"/>
          <ac:spMkLst>
            <pc:docMk/>
            <pc:sldMk cId="3728147399" sldId="1180"/>
            <ac:spMk id="51" creationId="{8C3B83F2-CCA0-CAC3-F36F-9A57C9A02B5E}"/>
          </ac:spMkLst>
        </pc:spChg>
        <pc:spChg chg="mod">
          <ac:chgData name="Benedikt Beuttler" userId="21914008-2b68-4dc9-871f-f7568ffce061" providerId="ADAL" clId="{114B6D2B-1756-46B0-8087-B41CEAD53ADB}" dt="2024-01-17T13:52:04.708" v="2418" actId="20577"/>
          <ac:spMkLst>
            <pc:docMk/>
            <pc:sldMk cId="3728147399" sldId="1180"/>
            <ac:spMk id="53" creationId="{A3E869C7-F817-8B88-748F-9A377B9E74BD}"/>
          </ac:spMkLst>
        </pc:spChg>
      </pc:sldChg>
      <pc:sldChg chg="modSp mod">
        <pc:chgData name="Benedikt Beuttler" userId="21914008-2b68-4dc9-871f-f7568ffce061" providerId="ADAL" clId="{114B6D2B-1756-46B0-8087-B41CEAD53ADB}" dt="2024-01-22T08:58:08.703" v="2618" actId="20577"/>
        <pc:sldMkLst>
          <pc:docMk/>
          <pc:sldMk cId="2041921325" sldId="1181"/>
        </pc:sldMkLst>
        <pc:spChg chg="mod">
          <ac:chgData name="Benedikt Beuttler" userId="21914008-2b68-4dc9-871f-f7568ffce061" providerId="ADAL" clId="{114B6D2B-1756-46B0-8087-B41CEAD53ADB}" dt="2024-01-22T08:58:08.703" v="2618" actId="20577"/>
          <ac:spMkLst>
            <pc:docMk/>
            <pc:sldMk cId="2041921325" sldId="1181"/>
            <ac:spMk id="2" creationId="{22E23FF3-F1AE-840F-9E34-2A13B936960E}"/>
          </ac:spMkLst>
        </pc:spChg>
      </pc:sldChg>
      <pc:sldChg chg="addSp delSp modSp mod">
        <pc:chgData name="Benedikt Beuttler" userId="21914008-2b68-4dc9-871f-f7568ffce061" providerId="ADAL" clId="{114B6D2B-1756-46B0-8087-B41CEAD53ADB}" dt="2024-01-17T13:49:51.362" v="2377" actId="14826"/>
        <pc:sldMkLst>
          <pc:docMk/>
          <pc:sldMk cId="3873533221" sldId="1183"/>
        </pc:sldMkLst>
        <pc:spChg chg="mod">
          <ac:chgData name="Benedikt Beuttler" userId="21914008-2b68-4dc9-871f-f7568ffce061" providerId="ADAL" clId="{114B6D2B-1756-46B0-8087-B41CEAD53ADB}" dt="2024-01-17T13:44:02.800" v="2336" actId="20577"/>
          <ac:spMkLst>
            <pc:docMk/>
            <pc:sldMk cId="3873533221" sldId="1183"/>
            <ac:spMk id="2" creationId="{44479242-5C50-D694-A537-67155F2328F8}"/>
          </ac:spMkLst>
        </pc:spChg>
        <pc:spChg chg="del">
          <ac:chgData name="Benedikt Beuttler" userId="21914008-2b68-4dc9-871f-f7568ffce061" providerId="ADAL" clId="{114B6D2B-1756-46B0-8087-B41CEAD53ADB}" dt="2024-01-17T13:23:25.440" v="1939" actId="478"/>
          <ac:spMkLst>
            <pc:docMk/>
            <pc:sldMk cId="3873533221" sldId="1183"/>
            <ac:spMk id="9" creationId="{00000000-0000-0000-0000-000000000000}"/>
          </ac:spMkLst>
        </pc:spChg>
        <pc:spChg chg="mod">
          <ac:chgData name="Benedikt Beuttler" userId="21914008-2b68-4dc9-871f-f7568ffce061" providerId="ADAL" clId="{114B6D2B-1756-46B0-8087-B41CEAD53ADB}" dt="2024-01-17T13:18:15.845" v="1579"/>
          <ac:spMkLst>
            <pc:docMk/>
            <pc:sldMk cId="3873533221" sldId="1183"/>
            <ac:spMk id="11" creationId="{31AF0DCD-E168-2FBB-FE8D-D4AEF19B1307}"/>
          </ac:spMkLst>
        </pc:spChg>
        <pc:spChg chg="mod">
          <ac:chgData name="Benedikt Beuttler" userId="21914008-2b68-4dc9-871f-f7568ffce061" providerId="ADAL" clId="{114B6D2B-1756-46B0-8087-B41CEAD53ADB}" dt="2024-01-17T13:18:15.845" v="1579"/>
          <ac:spMkLst>
            <pc:docMk/>
            <pc:sldMk cId="3873533221" sldId="1183"/>
            <ac:spMk id="12" creationId="{ECCC5FFD-76B1-EFB5-43DF-D13328D0222D}"/>
          </ac:spMkLst>
        </pc:spChg>
        <pc:spChg chg="mod">
          <ac:chgData name="Benedikt Beuttler" userId="21914008-2b68-4dc9-871f-f7568ffce061" providerId="ADAL" clId="{114B6D2B-1756-46B0-8087-B41CEAD53ADB}" dt="2024-01-17T13:18:15.845" v="1579"/>
          <ac:spMkLst>
            <pc:docMk/>
            <pc:sldMk cId="3873533221" sldId="1183"/>
            <ac:spMk id="13" creationId="{56B7AE03-1D89-EFB0-3E91-7B25705D4841}"/>
          </ac:spMkLst>
        </pc:spChg>
        <pc:spChg chg="mod">
          <ac:chgData name="Benedikt Beuttler" userId="21914008-2b68-4dc9-871f-f7568ffce061" providerId="ADAL" clId="{114B6D2B-1756-46B0-8087-B41CEAD53ADB}" dt="2024-01-17T13:18:15.845" v="1579"/>
          <ac:spMkLst>
            <pc:docMk/>
            <pc:sldMk cId="3873533221" sldId="1183"/>
            <ac:spMk id="15" creationId="{10B3E676-BC1F-E9F1-614E-08762E9C3B53}"/>
          </ac:spMkLst>
        </pc:spChg>
        <pc:spChg chg="mod">
          <ac:chgData name="Benedikt Beuttler" userId="21914008-2b68-4dc9-871f-f7568ffce061" providerId="ADAL" clId="{114B6D2B-1756-46B0-8087-B41CEAD53ADB}" dt="2024-01-17T13:18:15.845" v="1579"/>
          <ac:spMkLst>
            <pc:docMk/>
            <pc:sldMk cId="3873533221" sldId="1183"/>
            <ac:spMk id="16" creationId="{C2DAEB86-70EC-F50E-A5DC-00C08257BD82}"/>
          </ac:spMkLst>
        </pc:spChg>
        <pc:spChg chg="mod">
          <ac:chgData name="Benedikt Beuttler" userId="21914008-2b68-4dc9-871f-f7568ffce061" providerId="ADAL" clId="{114B6D2B-1756-46B0-8087-B41CEAD53ADB}" dt="2024-01-17T13:18:15.845" v="1579"/>
          <ac:spMkLst>
            <pc:docMk/>
            <pc:sldMk cId="3873533221" sldId="1183"/>
            <ac:spMk id="17" creationId="{A9A70F76-A5A3-E64E-6928-89EC5775FE81}"/>
          </ac:spMkLst>
        </pc:spChg>
        <pc:spChg chg="mod">
          <ac:chgData name="Benedikt Beuttler" userId="21914008-2b68-4dc9-871f-f7568ffce061" providerId="ADAL" clId="{114B6D2B-1756-46B0-8087-B41CEAD53ADB}" dt="2024-01-17T13:18:15.845" v="1579"/>
          <ac:spMkLst>
            <pc:docMk/>
            <pc:sldMk cId="3873533221" sldId="1183"/>
            <ac:spMk id="18" creationId="{DFEEB7D5-00FD-DFDC-F018-3EC2A00E5653}"/>
          </ac:spMkLst>
        </pc:spChg>
        <pc:spChg chg="mod">
          <ac:chgData name="Benedikt Beuttler" userId="21914008-2b68-4dc9-871f-f7568ffce061" providerId="ADAL" clId="{114B6D2B-1756-46B0-8087-B41CEAD53ADB}" dt="2024-01-17T13:18:15.845" v="1579"/>
          <ac:spMkLst>
            <pc:docMk/>
            <pc:sldMk cId="3873533221" sldId="1183"/>
            <ac:spMk id="19" creationId="{CA6E1604-26CC-9AA2-5B3A-BBA77948FA6D}"/>
          </ac:spMkLst>
        </pc:spChg>
        <pc:spChg chg="mod">
          <ac:chgData name="Benedikt Beuttler" userId="21914008-2b68-4dc9-871f-f7568ffce061" providerId="ADAL" clId="{114B6D2B-1756-46B0-8087-B41CEAD53ADB}" dt="2024-01-17T13:18:15.845" v="1579"/>
          <ac:spMkLst>
            <pc:docMk/>
            <pc:sldMk cId="3873533221" sldId="1183"/>
            <ac:spMk id="20" creationId="{40377275-5D68-EBF0-37EF-C7BF64CFA1F5}"/>
          </ac:spMkLst>
        </pc:spChg>
        <pc:spChg chg="mod">
          <ac:chgData name="Benedikt Beuttler" userId="21914008-2b68-4dc9-871f-f7568ffce061" providerId="ADAL" clId="{114B6D2B-1756-46B0-8087-B41CEAD53ADB}" dt="2024-01-17T13:18:15.845" v="1579"/>
          <ac:spMkLst>
            <pc:docMk/>
            <pc:sldMk cId="3873533221" sldId="1183"/>
            <ac:spMk id="21" creationId="{28814C95-117F-5DDA-2E08-EF2071FC9BB1}"/>
          </ac:spMkLst>
        </pc:spChg>
        <pc:spChg chg="mod">
          <ac:chgData name="Benedikt Beuttler" userId="21914008-2b68-4dc9-871f-f7568ffce061" providerId="ADAL" clId="{114B6D2B-1756-46B0-8087-B41CEAD53ADB}" dt="2024-01-17T13:18:15.845" v="1579"/>
          <ac:spMkLst>
            <pc:docMk/>
            <pc:sldMk cId="3873533221" sldId="1183"/>
            <ac:spMk id="22" creationId="{2012FBAA-76BB-E4A9-1375-5F867ED77A2D}"/>
          </ac:spMkLst>
        </pc:spChg>
        <pc:spChg chg="mod">
          <ac:chgData name="Benedikt Beuttler" userId="21914008-2b68-4dc9-871f-f7568ffce061" providerId="ADAL" clId="{114B6D2B-1756-46B0-8087-B41CEAD53ADB}" dt="2024-01-17T13:18:15.845" v="1579"/>
          <ac:spMkLst>
            <pc:docMk/>
            <pc:sldMk cId="3873533221" sldId="1183"/>
            <ac:spMk id="23" creationId="{963AA211-9522-EACD-D03D-66E91356BCD3}"/>
          </ac:spMkLst>
        </pc:spChg>
        <pc:spChg chg="mod">
          <ac:chgData name="Benedikt Beuttler" userId="21914008-2b68-4dc9-871f-f7568ffce061" providerId="ADAL" clId="{114B6D2B-1756-46B0-8087-B41CEAD53ADB}" dt="2024-01-17T13:18:15.845" v="1579"/>
          <ac:spMkLst>
            <pc:docMk/>
            <pc:sldMk cId="3873533221" sldId="1183"/>
            <ac:spMk id="24" creationId="{2CBE2D4F-640E-7E99-C9A6-C615774D2BE0}"/>
          </ac:spMkLst>
        </pc:spChg>
        <pc:spChg chg="mod">
          <ac:chgData name="Benedikt Beuttler" userId="21914008-2b68-4dc9-871f-f7568ffce061" providerId="ADAL" clId="{114B6D2B-1756-46B0-8087-B41CEAD53ADB}" dt="2024-01-17T13:18:15.845" v="1579"/>
          <ac:spMkLst>
            <pc:docMk/>
            <pc:sldMk cId="3873533221" sldId="1183"/>
            <ac:spMk id="25" creationId="{1CB09775-2022-E357-B117-4E14E72D10F6}"/>
          </ac:spMkLst>
        </pc:spChg>
        <pc:spChg chg="mod">
          <ac:chgData name="Benedikt Beuttler" userId="21914008-2b68-4dc9-871f-f7568ffce061" providerId="ADAL" clId="{114B6D2B-1756-46B0-8087-B41CEAD53ADB}" dt="2024-01-17T13:18:15.845" v="1579"/>
          <ac:spMkLst>
            <pc:docMk/>
            <pc:sldMk cId="3873533221" sldId="1183"/>
            <ac:spMk id="26" creationId="{CB2CA426-F9B5-8BAA-F75B-EC72FE043726}"/>
          </ac:spMkLst>
        </pc:spChg>
        <pc:spChg chg="mod">
          <ac:chgData name="Benedikt Beuttler" userId="21914008-2b68-4dc9-871f-f7568ffce061" providerId="ADAL" clId="{114B6D2B-1756-46B0-8087-B41CEAD53ADB}" dt="2024-01-17T13:18:15.845" v="1579"/>
          <ac:spMkLst>
            <pc:docMk/>
            <pc:sldMk cId="3873533221" sldId="1183"/>
            <ac:spMk id="27" creationId="{400AE390-AF6E-18D0-10EB-EA7FCF8480E5}"/>
          </ac:spMkLst>
        </pc:spChg>
        <pc:spChg chg="mod">
          <ac:chgData name="Benedikt Beuttler" userId="21914008-2b68-4dc9-871f-f7568ffce061" providerId="ADAL" clId="{114B6D2B-1756-46B0-8087-B41CEAD53ADB}" dt="2024-01-17T13:18:15.845" v="1579"/>
          <ac:spMkLst>
            <pc:docMk/>
            <pc:sldMk cId="3873533221" sldId="1183"/>
            <ac:spMk id="28" creationId="{9B80A923-E671-40C6-9120-C5218D4D7E25}"/>
          </ac:spMkLst>
        </pc:spChg>
        <pc:spChg chg="mod">
          <ac:chgData name="Benedikt Beuttler" userId="21914008-2b68-4dc9-871f-f7568ffce061" providerId="ADAL" clId="{114B6D2B-1756-46B0-8087-B41CEAD53ADB}" dt="2024-01-17T13:18:15.845" v="1579"/>
          <ac:spMkLst>
            <pc:docMk/>
            <pc:sldMk cId="3873533221" sldId="1183"/>
            <ac:spMk id="29" creationId="{E51F9BC4-9A45-23FA-B1E7-60CC387116F0}"/>
          </ac:spMkLst>
        </pc:spChg>
        <pc:spChg chg="mod">
          <ac:chgData name="Benedikt Beuttler" userId="21914008-2b68-4dc9-871f-f7568ffce061" providerId="ADAL" clId="{114B6D2B-1756-46B0-8087-B41CEAD53ADB}" dt="2024-01-17T13:18:24.332" v="1581"/>
          <ac:spMkLst>
            <pc:docMk/>
            <pc:sldMk cId="3873533221" sldId="1183"/>
            <ac:spMk id="33" creationId="{DF096E4E-44C1-66AE-135B-C8BBB5F0CA55}"/>
          </ac:spMkLst>
        </pc:spChg>
        <pc:spChg chg="mod">
          <ac:chgData name="Benedikt Beuttler" userId="21914008-2b68-4dc9-871f-f7568ffce061" providerId="ADAL" clId="{114B6D2B-1756-46B0-8087-B41CEAD53ADB}" dt="2024-01-17T13:18:24.332" v="1581"/>
          <ac:spMkLst>
            <pc:docMk/>
            <pc:sldMk cId="3873533221" sldId="1183"/>
            <ac:spMk id="34" creationId="{45B166E1-EA8A-44DB-5180-4C4F610593AD}"/>
          </ac:spMkLst>
        </pc:spChg>
        <pc:spChg chg="mod">
          <ac:chgData name="Benedikt Beuttler" userId="21914008-2b68-4dc9-871f-f7568ffce061" providerId="ADAL" clId="{114B6D2B-1756-46B0-8087-B41CEAD53ADB}" dt="2024-01-17T13:18:24.332" v="1581"/>
          <ac:spMkLst>
            <pc:docMk/>
            <pc:sldMk cId="3873533221" sldId="1183"/>
            <ac:spMk id="35" creationId="{61ACA35D-2C4C-B266-79F8-98536916D50B}"/>
          </ac:spMkLst>
        </pc:spChg>
        <pc:spChg chg="mod">
          <ac:chgData name="Benedikt Beuttler" userId="21914008-2b68-4dc9-871f-f7568ffce061" providerId="ADAL" clId="{114B6D2B-1756-46B0-8087-B41CEAD53ADB}" dt="2024-01-17T13:18:24.332" v="1581"/>
          <ac:spMkLst>
            <pc:docMk/>
            <pc:sldMk cId="3873533221" sldId="1183"/>
            <ac:spMk id="36" creationId="{1B215401-F1A2-F7ED-92EB-132C502B1166}"/>
          </ac:spMkLst>
        </pc:spChg>
        <pc:spChg chg="mod">
          <ac:chgData name="Benedikt Beuttler" userId="21914008-2b68-4dc9-871f-f7568ffce061" providerId="ADAL" clId="{114B6D2B-1756-46B0-8087-B41CEAD53ADB}" dt="2024-01-17T13:18:24.332" v="1581"/>
          <ac:spMkLst>
            <pc:docMk/>
            <pc:sldMk cId="3873533221" sldId="1183"/>
            <ac:spMk id="37" creationId="{51B6AE36-235E-F113-E326-C3308EE711EF}"/>
          </ac:spMkLst>
        </pc:spChg>
        <pc:spChg chg="mod">
          <ac:chgData name="Benedikt Beuttler" userId="21914008-2b68-4dc9-871f-f7568ffce061" providerId="ADAL" clId="{114B6D2B-1756-46B0-8087-B41CEAD53ADB}" dt="2024-01-17T13:18:24.332" v="1581"/>
          <ac:spMkLst>
            <pc:docMk/>
            <pc:sldMk cId="3873533221" sldId="1183"/>
            <ac:spMk id="38" creationId="{20D04B19-9B8B-7293-DC59-DA395AE1F812}"/>
          </ac:spMkLst>
        </pc:spChg>
        <pc:spChg chg="mod">
          <ac:chgData name="Benedikt Beuttler" userId="21914008-2b68-4dc9-871f-f7568ffce061" providerId="ADAL" clId="{114B6D2B-1756-46B0-8087-B41CEAD53ADB}" dt="2024-01-17T13:18:24.332" v="1581"/>
          <ac:spMkLst>
            <pc:docMk/>
            <pc:sldMk cId="3873533221" sldId="1183"/>
            <ac:spMk id="39" creationId="{5028A13C-5E18-8CF1-2B86-385FF056333A}"/>
          </ac:spMkLst>
        </pc:spChg>
        <pc:spChg chg="mod">
          <ac:chgData name="Benedikt Beuttler" userId="21914008-2b68-4dc9-871f-f7568ffce061" providerId="ADAL" clId="{114B6D2B-1756-46B0-8087-B41CEAD53ADB}" dt="2024-01-17T13:18:24.332" v="1581"/>
          <ac:spMkLst>
            <pc:docMk/>
            <pc:sldMk cId="3873533221" sldId="1183"/>
            <ac:spMk id="40" creationId="{F6775DB1-1BB2-736F-1D44-FC62CD48FA04}"/>
          </ac:spMkLst>
        </pc:spChg>
        <pc:spChg chg="mod">
          <ac:chgData name="Benedikt Beuttler" userId="21914008-2b68-4dc9-871f-f7568ffce061" providerId="ADAL" clId="{114B6D2B-1756-46B0-8087-B41CEAD53ADB}" dt="2024-01-17T13:18:24.332" v="1581"/>
          <ac:spMkLst>
            <pc:docMk/>
            <pc:sldMk cId="3873533221" sldId="1183"/>
            <ac:spMk id="41" creationId="{B44A30D7-3407-07E0-7912-CA70C18FF1AB}"/>
          </ac:spMkLst>
        </pc:spChg>
        <pc:spChg chg="mod">
          <ac:chgData name="Benedikt Beuttler" userId="21914008-2b68-4dc9-871f-f7568ffce061" providerId="ADAL" clId="{114B6D2B-1756-46B0-8087-B41CEAD53ADB}" dt="2024-01-17T13:18:24.332" v="1581"/>
          <ac:spMkLst>
            <pc:docMk/>
            <pc:sldMk cId="3873533221" sldId="1183"/>
            <ac:spMk id="42" creationId="{67B07FB2-3618-6692-1DBD-7B8D3AEE3DFD}"/>
          </ac:spMkLst>
        </pc:spChg>
        <pc:spChg chg="mod">
          <ac:chgData name="Benedikt Beuttler" userId="21914008-2b68-4dc9-871f-f7568ffce061" providerId="ADAL" clId="{114B6D2B-1756-46B0-8087-B41CEAD53ADB}" dt="2024-01-17T13:18:24.332" v="1581"/>
          <ac:spMkLst>
            <pc:docMk/>
            <pc:sldMk cId="3873533221" sldId="1183"/>
            <ac:spMk id="43" creationId="{337C1741-3239-766D-5D18-BC234426A2FD}"/>
          </ac:spMkLst>
        </pc:spChg>
        <pc:spChg chg="mod">
          <ac:chgData name="Benedikt Beuttler" userId="21914008-2b68-4dc9-871f-f7568ffce061" providerId="ADAL" clId="{114B6D2B-1756-46B0-8087-B41CEAD53ADB}" dt="2024-01-17T13:18:24.332" v="1581"/>
          <ac:spMkLst>
            <pc:docMk/>
            <pc:sldMk cId="3873533221" sldId="1183"/>
            <ac:spMk id="44" creationId="{261D0D48-950E-B324-3B2A-B7328C5571C5}"/>
          </ac:spMkLst>
        </pc:spChg>
        <pc:spChg chg="mod">
          <ac:chgData name="Benedikt Beuttler" userId="21914008-2b68-4dc9-871f-f7568ffce061" providerId="ADAL" clId="{114B6D2B-1756-46B0-8087-B41CEAD53ADB}" dt="2024-01-17T13:18:24.332" v="1581"/>
          <ac:spMkLst>
            <pc:docMk/>
            <pc:sldMk cId="3873533221" sldId="1183"/>
            <ac:spMk id="45" creationId="{51EE2466-3CAC-6404-ADAF-B29C56FE0D61}"/>
          </ac:spMkLst>
        </pc:spChg>
        <pc:spChg chg="mod">
          <ac:chgData name="Benedikt Beuttler" userId="21914008-2b68-4dc9-871f-f7568ffce061" providerId="ADAL" clId="{114B6D2B-1756-46B0-8087-B41CEAD53ADB}" dt="2024-01-17T13:18:24.332" v="1581"/>
          <ac:spMkLst>
            <pc:docMk/>
            <pc:sldMk cId="3873533221" sldId="1183"/>
            <ac:spMk id="46" creationId="{9935EECA-2812-D279-D0A0-2C74BABDD03A}"/>
          </ac:spMkLst>
        </pc:spChg>
        <pc:spChg chg="mod">
          <ac:chgData name="Benedikt Beuttler" userId="21914008-2b68-4dc9-871f-f7568ffce061" providerId="ADAL" clId="{114B6D2B-1756-46B0-8087-B41CEAD53ADB}" dt="2024-01-17T13:18:24.332" v="1581"/>
          <ac:spMkLst>
            <pc:docMk/>
            <pc:sldMk cId="3873533221" sldId="1183"/>
            <ac:spMk id="47" creationId="{B86BB0DA-4AAD-97B4-6CFE-C7593CFD9A46}"/>
          </ac:spMkLst>
        </pc:spChg>
        <pc:spChg chg="mod">
          <ac:chgData name="Benedikt Beuttler" userId="21914008-2b68-4dc9-871f-f7568ffce061" providerId="ADAL" clId="{114B6D2B-1756-46B0-8087-B41CEAD53ADB}" dt="2024-01-17T13:18:24.332" v="1581"/>
          <ac:spMkLst>
            <pc:docMk/>
            <pc:sldMk cId="3873533221" sldId="1183"/>
            <ac:spMk id="48" creationId="{90AAC7EC-7225-AD21-FBC9-72B3DE49A1BE}"/>
          </ac:spMkLst>
        </pc:spChg>
        <pc:spChg chg="mod">
          <ac:chgData name="Benedikt Beuttler" userId="21914008-2b68-4dc9-871f-f7568ffce061" providerId="ADAL" clId="{114B6D2B-1756-46B0-8087-B41CEAD53ADB}" dt="2024-01-17T13:18:24.332" v="1581"/>
          <ac:spMkLst>
            <pc:docMk/>
            <pc:sldMk cId="3873533221" sldId="1183"/>
            <ac:spMk id="49" creationId="{883BD659-C4F0-0CEF-0C27-64913E856DC9}"/>
          </ac:spMkLst>
        </pc:spChg>
        <pc:spChg chg="mod">
          <ac:chgData name="Benedikt Beuttler" userId="21914008-2b68-4dc9-871f-f7568ffce061" providerId="ADAL" clId="{114B6D2B-1756-46B0-8087-B41CEAD53ADB}" dt="2024-01-17T13:18:24.332" v="1581"/>
          <ac:spMkLst>
            <pc:docMk/>
            <pc:sldMk cId="3873533221" sldId="1183"/>
            <ac:spMk id="50" creationId="{A810929D-6A7D-4132-F05F-6E773941C24E}"/>
          </ac:spMkLst>
        </pc:spChg>
        <pc:spChg chg="mod">
          <ac:chgData name="Benedikt Beuttler" userId="21914008-2b68-4dc9-871f-f7568ffce061" providerId="ADAL" clId="{114B6D2B-1756-46B0-8087-B41CEAD53ADB}" dt="2024-01-17T13:18:28.141" v="1583"/>
          <ac:spMkLst>
            <pc:docMk/>
            <pc:sldMk cId="3873533221" sldId="1183"/>
            <ac:spMk id="54" creationId="{DE397B93-829A-CBFD-F853-8196566B8E2C}"/>
          </ac:spMkLst>
        </pc:spChg>
        <pc:spChg chg="mod">
          <ac:chgData name="Benedikt Beuttler" userId="21914008-2b68-4dc9-871f-f7568ffce061" providerId="ADAL" clId="{114B6D2B-1756-46B0-8087-B41CEAD53ADB}" dt="2024-01-17T13:18:28.141" v="1583"/>
          <ac:spMkLst>
            <pc:docMk/>
            <pc:sldMk cId="3873533221" sldId="1183"/>
            <ac:spMk id="55" creationId="{229C58F4-DAEA-DE9D-37D4-DAAF75A41063}"/>
          </ac:spMkLst>
        </pc:spChg>
        <pc:spChg chg="mod">
          <ac:chgData name="Benedikt Beuttler" userId="21914008-2b68-4dc9-871f-f7568ffce061" providerId="ADAL" clId="{114B6D2B-1756-46B0-8087-B41CEAD53ADB}" dt="2024-01-17T13:18:28.141" v="1583"/>
          <ac:spMkLst>
            <pc:docMk/>
            <pc:sldMk cId="3873533221" sldId="1183"/>
            <ac:spMk id="56" creationId="{328A52A3-CD7D-8270-3D34-EF7234BE783F}"/>
          </ac:spMkLst>
        </pc:spChg>
        <pc:spChg chg="mod">
          <ac:chgData name="Benedikt Beuttler" userId="21914008-2b68-4dc9-871f-f7568ffce061" providerId="ADAL" clId="{114B6D2B-1756-46B0-8087-B41CEAD53ADB}" dt="2024-01-17T13:18:28.141" v="1583"/>
          <ac:spMkLst>
            <pc:docMk/>
            <pc:sldMk cId="3873533221" sldId="1183"/>
            <ac:spMk id="57" creationId="{E5F67C99-876A-C12B-2A81-42096641512C}"/>
          </ac:spMkLst>
        </pc:spChg>
        <pc:spChg chg="mod">
          <ac:chgData name="Benedikt Beuttler" userId="21914008-2b68-4dc9-871f-f7568ffce061" providerId="ADAL" clId="{114B6D2B-1756-46B0-8087-B41CEAD53ADB}" dt="2024-01-17T13:18:28.141" v="1583"/>
          <ac:spMkLst>
            <pc:docMk/>
            <pc:sldMk cId="3873533221" sldId="1183"/>
            <ac:spMk id="58" creationId="{4F55599C-9C73-AF8E-E1E6-77ADB23DCAA0}"/>
          </ac:spMkLst>
        </pc:spChg>
        <pc:spChg chg="mod">
          <ac:chgData name="Benedikt Beuttler" userId="21914008-2b68-4dc9-871f-f7568ffce061" providerId="ADAL" clId="{114B6D2B-1756-46B0-8087-B41CEAD53ADB}" dt="2024-01-17T13:18:28.141" v="1583"/>
          <ac:spMkLst>
            <pc:docMk/>
            <pc:sldMk cId="3873533221" sldId="1183"/>
            <ac:spMk id="59" creationId="{099B91FE-CB64-BEB1-0808-BCB1FF95A74C}"/>
          </ac:spMkLst>
        </pc:spChg>
        <pc:spChg chg="mod">
          <ac:chgData name="Benedikt Beuttler" userId="21914008-2b68-4dc9-871f-f7568ffce061" providerId="ADAL" clId="{114B6D2B-1756-46B0-8087-B41CEAD53ADB}" dt="2024-01-17T13:18:28.141" v="1583"/>
          <ac:spMkLst>
            <pc:docMk/>
            <pc:sldMk cId="3873533221" sldId="1183"/>
            <ac:spMk id="60" creationId="{92DD27D8-D212-320B-4C08-A82E2C9A49F7}"/>
          </ac:spMkLst>
        </pc:spChg>
        <pc:spChg chg="mod">
          <ac:chgData name="Benedikt Beuttler" userId="21914008-2b68-4dc9-871f-f7568ffce061" providerId="ADAL" clId="{114B6D2B-1756-46B0-8087-B41CEAD53ADB}" dt="2024-01-17T13:18:28.141" v="1583"/>
          <ac:spMkLst>
            <pc:docMk/>
            <pc:sldMk cId="3873533221" sldId="1183"/>
            <ac:spMk id="61" creationId="{B7D3351A-AF7A-90A2-B55C-7F6372CEB6FE}"/>
          </ac:spMkLst>
        </pc:spChg>
        <pc:spChg chg="mod">
          <ac:chgData name="Benedikt Beuttler" userId="21914008-2b68-4dc9-871f-f7568ffce061" providerId="ADAL" clId="{114B6D2B-1756-46B0-8087-B41CEAD53ADB}" dt="2024-01-17T13:18:28.141" v="1583"/>
          <ac:spMkLst>
            <pc:docMk/>
            <pc:sldMk cId="3873533221" sldId="1183"/>
            <ac:spMk id="62" creationId="{9DD9234D-E706-BDA9-D1A2-624BAA196405}"/>
          </ac:spMkLst>
        </pc:spChg>
        <pc:spChg chg="mod">
          <ac:chgData name="Benedikt Beuttler" userId="21914008-2b68-4dc9-871f-f7568ffce061" providerId="ADAL" clId="{114B6D2B-1756-46B0-8087-B41CEAD53ADB}" dt="2024-01-17T13:18:28.141" v="1583"/>
          <ac:spMkLst>
            <pc:docMk/>
            <pc:sldMk cId="3873533221" sldId="1183"/>
            <ac:spMk id="63" creationId="{79EAE202-A1FD-0E1C-1D5B-83F69277F811}"/>
          </ac:spMkLst>
        </pc:spChg>
        <pc:spChg chg="mod">
          <ac:chgData name="Benedikt Beuttler" userId="21914008-2b68-4dc9-871f-f7568ffce061" providerId="ADAL" clId="{114B6D2B-1756-46B0-8087-B41CEAD53ADB}" dt="2024-01-17T13:18:28.141" v="1583"/>
          <ac:spMkLst>
            <pc:docMk/>
            <pc:sldMk cId="3873533221" sldId="1183"/>
            <ac:spMk id="64" creationId="{7AC85995-06DE-E727-2321-795D05544561}"/>
          </ac:spMkLst>
        </pc:spChg>
        <pc:spChg chg="mod">
          <ac:chgData name="Benedikt Beuttler" userId="21914008-2b68-4dc9-871f-f7568ffce061" providerId="ADAL" clId="{114B6D2B-1756-46B0-8087-B41CEAD53ADB}" dt="2024-01-17T13:18:28.141" v="1583"/>
          <ac:spMkLst>
            <pc:docMk/>
            <pc:sldMk cId="3873533221" sldId="1183"/>
            <ac:spMk id="65" creationId="{3002E6C8-9FFB-2A49-DAB8-C2F1FB90E14F}"/>
          </ac:spMkLst>
        </pc:spChg>
        <pc:spChg chg="mod">
          <ac:chgData name="Benedikt Beuttler" userId="21914008-2b68-4dc9-871f-f7568ffce061" providerId="ADAL" clId="{114B6D2B-1756-46B0-8087-B41CEAD53ADB}" dt="2024-01-17T13:18:28.141" v="1583"/>
          <ac:spMkLst>
            <pc:docMk/>
            <pc:sldMk cId="3873533221" sldId="1183"/>
            <ac:spMk id="66" creationId="{34B89891-A66C-B54A-3E54-30F27C457CE0}"/>
          </ac:spMkLst>
        </pc:spChg>
        <pc:spChg chg="mod">
          <ac:chgData name="Benedikt Beuttler" userId="21914008-2b68-4dc9-871f-f7568ffce061" providerId="ADAL" clId="{114B6D2B-1756-46B0-8087-B41CEAD53ADB}" dt="2024-01-17T13:18:28.141" v="1583"/>
          <ac:spMkLst>
            <pc:docMk/>
            <pc:sldMk cId="3873533221" sldId="1183"/>
            <ac:spMk id="67" creationId="{C5667A19-EE70-0BE1-1F33-5B3BBDD51A86}"/>
          </ac:spMkLst>
        </pc:spChg>
        <pc:spChg chg="mod">
          <ac:chgData name="Benedikt Beuttler" userId="21914008-2b68-4dc9-871f-f7568ffce061" providerId="ADAL" clId="{114B6D2B-1756-46B0-8087-B41CEAD53ADB}" dt="2024-01-17T13:18:28.141" v="1583"/>
          <ac:spMkLst>
            <pc:docMk/>
            <pc:sldMk cId="3873533221" sldId="1183"/>
            <ac:spMk id="68" creationId="{68ADEDAF-F937-88F4-FC87-AD8D0E3EE892}"/>
          </ac:spMkLst>
        </pc:spChg>
        <pc:spChg chg="mod">
          <ac:chgData name="Benedikt Beuttler" userId="21914008-2b68-4dc9-871f-f7568ffce061" providerId="ADAL" clId="{114B6D2B-1756-46B0-8087-B41CEAD53ADB}" dt="2024-01-17T13:18:28.141" v="1583"/>
          <ac:spMkLst>
            <pc:docMk/>
            <pc:sldMk cId="3873533221" sldId="1183"/>
            <ac:spMk id="69" creationId="{18EBF1C3-6E5B-FC4D-0A75-F6C7CB0265DD}"/>
          </ac:spMkLst>
        </pc:spChg>
        <pc:spChg chg="mod">
          <ac:chgData name="Benedikt Beuttler" userId="21914008-2b68-4dc9-871f-f7568ffce061" providerId="ADAL" clId="{114B6D2B-1756-46B0-8087-B41CEAD53ADB}" dt="2024-01-17T13:18:28.141" v="1583"/>
          <ac:spMkLst>
            <pc:docMk/>
            <pc:sldMk cId="3873533221" sldId="1183"/>
            <ac:spMk id="70" creationId="{3D939853-2776-A51E-00D6-FBEA6380B920}"/>
          </ac:spMkLst>
        </pc:spChg>
        <pc:spChg chg="mod">
          <ac:chgData name="Benedikt Beuttler" userId="21914008-2b68-4dc9-871f-f7568ffce061" providerId="ADAL" clId="{114B6D2B-1756-46B0-8087-B41CEAD53ADB}" dt="2024-01-17T13:18:28.141" v="1583"/>
          <ac:spMkLst>
            <pc:docMk/>
            <pc:sldMk cId="3873533221" sldId="1183"/>
            <ac:spMk id="71" creationId="{1FA0AEBB-3BEA-7129-81D2-184B53D9AAA8}"/>
          </ac:spMkLst>
        </pc:spChg>
        <pc:spChg chg="mod">
          <ac:chgData name="Benedikt Beuttler" userId="21914008-2b68-4dc9-871f-f7568ffce061" providerId="ADAL" clId="{114B6D2B-1756-46B0-8087-B41CEAD53ADB}" dt="2024-01-17T13:19:07.781" v="1591"/>
          <ac:spMkLst>
            <pc:docMk/>
            <pc:sldMk cId="3873533221" sldId="1183"/>
            <ac:spMk id="75" creationId="{76457A02-51C3-E58A-121B-6D8C54DD2877}"/>
          </ac:spMkLst>
        </pc:spChg>
        <pc:spChg chg="mod">
          <ac:chgData name="Benedikt Beuttler" userId="21914008-2b68-4dc9-871f-f7568ffce061" providerId="ADAL" clId="{114B6D2B-1756-46B0-8087-B41CEAD53ADB}" dt="2024-01-17T13:19:07.781" v="1591"/>
          <ac:spMkLst>
            <pc:docMk/>
            <pc:sldMk cId="3873533221" sldId="1183"/>
            <ac:spMk id="76" creationId="{0FDE06E0-210C-B1F9-DB0D-27710AA6854E}"/>
          </ac:spMkLst>
        </pc:spChg>
        <pc:spChg chg="mod">
          <ac:chgData name="Benedikt Beuttler" userId="21914008-2b68-4dc9-871f-f7568ffce061" providerId="ADAL" clId="{114B6D2B-1756-46B0-8087-B41CEAD53ADB}" dt="2024-01-17T13:19:07.781" v="1591"/>
          <ac:spMkLst>
            <pc:docMk/>
            <pc:sldMk cId="3873533221" sldId="1183"/>
            <ac:spMk id="77" creationId="{7F89B9B2-0B1C-487F-DE85-D534569B968B}"/>
          </ac:spMkLst>
        </pc:spChg>
        <pc:spChg chg="mod">
          <ac:chgData name="Benedikt Beuttler" userId="21914008-2b68-4dc9-871f-f7568ffce061" providerId="ADAL" clId="{114B6D2B-1756-46B0-8087-B41CEAD53ADB}" dt="2024-01-17T13:19:07.781" v="1591"/>
          <ac:spMkLst>
            <pc:docMk/>
            <pc:sldMk cId="3873533221" sldId="1183"/>
            <ac:spMk id="78" creationId="{57EB6BB3-E058-1B33-2134-7C5CE61DD134}"/>
          </ac:spMkLst>
        </pc:spChg>
        <pc:spChg chg="mod">
          <ac:chgData name="Benedikt Beuttler" userId="21914008-2b68-4dc9-871f-f7568ffce061" providerId="ADAL" clId="{114B6D2B-1756-46B0-8087-B41CEAD53ADB}" dt="2024-01-17T13:19:07.781" v="1591"/>
          <ac:spMkLst>
            <pc:docMk/>
            <pc:sldMk cId="3873533221" sldId="1183"/>
            <ac:spMk id="79" creationId="{33342E0A-D781-E2A8-8734-C799149D08B5}"/>
          </ac:spMkLst>
        </pc:spChg>
        <pc:spChg chg="mod">
          <ac:chgData name="Benedikt Beuttler" userId="21914008-2b68-4dc9-871f-f7568ffce061" providerId="ADAL" clId="{114B6D2B-1756-46B0-8087-B41CEAD53ADB}" dt="2024-01-17T13:19:07.781" v="1591"/>
          <ac:spMkLst>
            <pc:docMk/>
            <pc:sldMk cId="3873533221" sldId="1183"/>
            <ac:spMk id="80" creationId="{34A2D481-1F48-6079-C6F0-AD4535CE851A}"/>
          </ac:spMkLst>
        </pc:spChg>
        <pc:spChg chg="mod">
          <ac:chgData name="Benedikt Beuttler" userId="21914008-2b68-4dc9-871f-f7568ffce061" providerId="ADAL" clId="{114B6D2B-1756-46B0-8087-B41CEAD53ADB}" dt="2024-01-17T13:19:07.781" v="1591"/>
          <ac:spMkLst>
            <pc:docMk/>
            <pc:sldMk cId="3873533221" sldId="1183"/>
            <ac:spMk id="81" creationId="{521DC438-E43B-251B-B743-F9AD900A1F62}"/>
          </ac:spMkLst>
        </pc:spChg>
        <pc:spChg chg="mod">
          <ac:chgData name="Benedikt Beuttler" userId="21914008-2b68-4dc9-871f-f7568ffce061" providerId="ADAL" clId="{114B6D2B-1756-46B0-8087-B41CEAD53ADB}" dt="2024-01-17T13:19:07.781" v="1591"/>
          <ac:spMkLst>
            <pc:docMk/>
            <pc:sldMk cId="3873533221" sldId="1183"/>
            <ac:spMk id="82" creationId="{2F794C2D-6806-626C-76CE-90A801BA0C61}"/>
          </ac:spMkLst>
        </pc:spChg>
        <pc:spChg chg="mod">
          <ac:chgData name="Benedikt Beuttler" userId="21914008-2b68-4dc9-871f-f7568ffce061" providerId="ADAL" clId="{114B6D2B-1756-46B0-8087-B41CEAD53ADB}" dt="2024-01-17T13:19:07.781" v="1591"/>
          <ac:spMkLst>
            <pc:docMk/>
            <pc:sldMk cId="3873533221" sldId="1183"/>
            <ac:spMk id="83" creationId="{2602FE0A-EFD2-F5A8-863D-5753C2081EED}"/>
          </ac:spMkLst>
        </pc:spChg>
        <pc:spChg chg="mod">
          <ac:chgData name="Benedikt Beuttler" userId="21914008-2b68-4dc9-871f-f7568ffce061" providerId="ADAL" clId="{114B6D2B-1756-46B0-8087-B41CEAD53ADB}" dt="2024-01-17T13:19:07.781" v="1591"/>
          <ac:spMkLst>
            <pc:docMk/>
            <pc:sldMk cId="3873533221" sldId="1183"/>
            <ac:spMk id="84" creationId="{7011356B-D93B-52E0-8088-EED6176E9E3F}"/>
          </ac:spMkLst>
        </pc:spChg>
        <pc:spChg chg="mod">
          <ac:chgData name="Benedikt Beuttler" userId="21914008-2b68-4dc9-871f-f7568ffce061" providerId="ADAL" clId="{114B6D2B-1756-46B0-8087-B41CEAD53ADB}" dt="2024-01-17T13:19:07.781" v="1591"/>
          <ac:spMkLst>
            <pc:docMk/>
            <pc:sldMk cId="3873533221" sldId="1183"/>
            <ac:spMk id="85" creationId="{26373882-ADE9-8E2E-7DF3-C1741783D3C4}"/>
          </ac:spMkLst>
        </pc:spChg>
        <pc:spChg chg="mod">
          <ac:chgData name="Benedikt Beuttler" userId="21914008-2b68-4dc9-871f-f7568ffce061" providerId="ADAL" clId="{114B6D2B-1756-46B0-8087-B41CEAD53ADB}" dt="2024-01-17T13:19:07.781" v="1591"/>
          <ac:spMkLst>
            <pc:docMk/>
            <pc:sldMk cId="3873533221" sldId="1183"/>
            <ac:spMk id="86" creationId="{7ABA1C9F-92EB-F4D1-E159-476BF33E8F94}"/>
          </ac:spMkLst>
        </pc:spChg>
        <pc:spChg chg="mod">
          <ac:chgData name="Benedikt Beuttler" userId="21914008-2b68-4dc9-871f-f7568ffce061" providerId="ADAL" clId="{114B6D2B-1756-46B0-8087-B41CEAD53ADB}" dt="2024-01-17T13:19:07.781" v="1591"/>
          <ac:spMkLst>
            <pc:docMk/>
            <pc:sldMk cId="3873533221" sldId="1183"/>
            <ac:spMk id="87" creationId="{361F19DC-D8CE-2814-35D1-BB0DC79677F1}"/>
          </ac:spMkLst>
        </pc:spChg>
        <pc:spChg chg="mod">
          <ac:chgData name="Benedikt Beuttler" userId="21914008-2b68-4dc9-871f-f7568ffce061" providerId="ADAL" clId="{114B6D2B-1756-46B0-8087-B41CEAD53ADB}" dt="2024-01-17T13:19:07.781" v="1591"/>
          <ac:spMkLst>
            <pc:docMk/>
            <pc:sldMk cId="3873533221" sldId="1183"/>
            <ac:spMk id="88" creationId="{860D1FDD-ED05-D390-F8D4-F2CE5098633D}"/>
          </ac:spMkLst>
        </pc:spChg>
        <pc:spChg chg="mod">
          <ac:chgData name="Benedikt Beuttler" userId="21914008-2b68-4dc9-871f-f7568ffce061" providerId="ADAL" clId="{114B6D2B-1756-46B0-8087-B41CEAD53ADB}" dt="2024-01-17T13:19:07.781" v="1591"/>
          <ac:spMkLst>
            <pc:docMk/>
            <pc:sldMk cId="3873533221" sldId="1183"/>
            <ac:spMk id="89" creationId="{4E0075EA-E7BF-1147-67ED-E2ACA6EFD564}"/>
          </ac:spMkLst>
        </pc:spChg>
        <pc:spChg chg="mod">
          <ac:chgData name="Benedikt Beuttler" userId="21914008-2b68-4dc9-871f-f7568ffce061" providerId="ADAL" clId="{114B6D2B-1756-46B0-8087-B41CEAD53ADB}" dt="2024-01-17T13:19:07.781" v="1591"/>
          <ac:spMkLst>
            <pc:docMk/>
            <pc:sldMk cId="3873533221" sldId="1183"/>
            <ac:spMk id="90" creationId="{19C6F030-1223-6807-5531-BF168C09E905}"/>
          </ac:spMkLst>
        </pc:spChg>
        <pc:spChg chg="mod">
          <ac:chgData name="Benedikt Beuttler" userId="21914008-2b68-4dc9-871f-f7568ffce061" providerId="ADAL" clId="{114B6D2B-1756-46B0-8087-B41CEAD53ADB}" dt="2024-01-17T13:19:07.781" v="1591"/>
          <ac:spMkLst>
            <pc:docMk/>
            <pc:sldMk cId="3873533221" sldId="1183"/>
            <ac:spMk id="91" creationId="{4236CC1D-ADA7-3A48-6408-942EC51FF5FD}"/>
          </ac:spMkLst>
        </pc:spChg>
        <pc:spChg chg="mod">
          <ac:chgData name="Benedikt Beuttler" userId="21914008-2b68-4dc9-871f-f7568ffce061" providerId="ADAL" clId="{114B6D2B-1756-46B0-8087-B41CEAD53ADB}" dt="2024-01-17T13:19:07.781" v="1591"/>
          <ac:spMkLst>
            <pc:docMk/>
            <pc:sldMk cId="3873533221" sldId="1183"/>
            <ac:spMk id="92" creationId="{E2C174BE-7AAD-D344-C22C-16C8F85356A7}"/>
          </ac:spMkLst>
        </pc:spChg>
        <pc:spChg chg="mod topLvl">
          <ac:chgData name="Benedikt Beuttler" userId="21914008-2b68-4dc9-871f-f7568ffce061" providerId="ADAL" clId="{114B6D2B-1756-46B0-8087-B41CEAD53ADB}" dt="2024-01-17T13:27:26.597" v="1970" actId="165"/>
          <ac:spMkLst>
            <pc:docMk/>
            <pc:sldMk cId="3873533221" sldId="1183"/>
            <ac:spMk id="96" creationId="{9C37FFDF-84E5-4877-D375-20F3DCC59071}"/>
          </ac:spMkLst>
        </pc:spChg>
        <pc:spChg chg="mod topLvl">
          <ac:chgData name="Benedikt Beuttler" userId="21914008-2b68-4dc9-871f-f7568ffce061" providerId="ADAL" clId="{114B6D2B-1756-46B0-8087-B41CEAD53ADB}" dt="2024-01-17T13:27:26.597" v="1970" actId="165"/>
          <ac:spMkLst>
            <pc:docMk/>
            <pc:sldMk cId="3873533221" sldId="1183"/>
            <ac:spMk id="97" creationId="{B07BA7E4-BF4F-FC1F-F726-940747056687}"/>
          </ac:spMkLst>
        </pc:spChg>
        <pc:spChg chg="mod ord topLvl">
          <ac:chgData name="Benedikt Beuttler" userId="21914008-2b68-4dc9-871f-f7568ffce061" providerId="ADAL" clId="{114B6D2B-1756-46B0-8087-B41CEAD53ADB}" dt="2024-01-17T13:27:26.597" v="1970" actId="165"/>
          <ac:spMkLst>
            <pc:docMk/>
            <pc:sldMk cId="3873533221" sldId="1183"/>
            <ac:spMk id="98" creationId="{C050EA68-D200-7511-3766-CF349185025E}"/>
          </ac:spMkLst>
        </pc:spChg>
        <pc:spChg chg="mod topLvl">
          <ac:chgData name="Benedikt Beuttler" userId="21914008-2b68-4dc9-871f-f7568ffce061" providerId="ADAL" clId="{114B6D2B-1756-46B0-8087-B41CEAD53ADB}" dt="2024-01-17T13:27:26.597" v="1970" actId="165"/>
          <ac:spMkLst>
            <pc:docMk/>
            <pc:sldMk cId="3873533221" sldId="1183"/>
            <ac:spMk id="99" creationId="{DE39ED97-81BC-81F0-1DE4-E2CC4DDC956C}"/>
          </ac:spMkLst>
        </pc:spChg>
        <pc:spChg chg="mod topLvl">
          <ac:chgData name="Benedikt Beuttler" userId="21914008-2b68-4dc9-871f-f7568ffce061" providerId="ADAL" clId="{114B6D2B-1756-46B0-8087-B41CEAD53ADB}" dt="2024-01-17T13:27:26.597" v="1970" actId="165"/>
          <ac:spMkLst>
            <pc:docMk/>
            <pc:sldMk cId="3873533221" sldId="1183"/>
            <ac:spMk id="100" creationId="{CA832C75-6882-2878-1280-1B60E231D21B}"/>
          </ac:spMkLst>
        </pc:spChg>
        <pc:spChg chg="mod ord topLvl">
          <ac:chgData name="Benedikt Beuttler" userId="21914008-2b68-4dc9-871f-f7568ffce061" providerId="ADAL" clId="{114B6D2B-1756-46B0-8087-B41CEAD53ADB}" dt="2024-01-17T13:27:26.597" v="1970" actId="165"/>
          <ac:spMkLst>
            <pc:docMk/>
            <pc:sldMk cId="3873533221" sldId="1183"/>
            <ac:spMk id="101" creationId="{C265145D-4BAF-7E77-06BB-EC25584DB472}"/>
          </ac:spMkLst>
        </pc:spChg>
        <pc:spChg chg="mod ord topLvl">
          <ac:chgData name="Benedikt Beuttler" userId="21914008-2b68-4dc9-871f-f7568ffce061" providerId="ADAL" clId="{114B6D2B-1756-46B0-8087-B41CEAD53ADB}" dt="2024-01-17T13:27:26.597" v="1970" actId="165"/>
          <ac:spMkLst>
            <pc:docMk/>
            <pc:sldMk cId="3873533221" sldId="1183"/>
            <ac:spMk id="102" creationId="{06CD8AA2-4B11-93D9-7CF9-D8F3629CADEC}"/>
          </ac:spMkLst>
        </pc:spChg>
        <pc:spChg chg="mod ord topLvl">
          <ac:chgData name="Benedikt Beuttler" userId="21914008-2b68-4dc9-871f-f7568ffce061" providerId="ADAL" clId="{114B6D2B-1756-46B0-8087-B41CEAD53ADB}" dt="2024-01-17T13:27:26.597" v="1970" actId="165"/>
          <ac:spMkLst>
            <pc:docMk/>
            <pc:sldMk cId="3873533221" sldId="1183"/>
            <ac:spMk id="103" creationId="{69E4B6F2-0B1A-10E5-F0F6-F79F8A11725F}"/>
          </ac:spMkLst>
        </pc:spChg>
        <pc:spChg chg="mod ord topLvl">
          <ac:chgData name="Benedikt Beuttler" userId="21914008-2b68-4dc9-871f-f7568ffce061" providerId="ADAL" clId="{114B6D2B-1756-46B0-8087-B41CEAD53ADB}" dt="2024-01-17T13:27:26.597" v="1970" actId="165"/>
          <ac:spMkLst>
            <pc:docMk/>
            <pc:sldMk cId="3873533221" sldId="1183"/>
            <ac:spMk id="104" creationId="{E6857821-4900-093B-8415-81BCB200CF54}"/>
          </ac:spMkLst>
        </pc:spChg>
        <pc:spChg chg="mod topLvl">
          <ac:chgData name="Benedikt Beuttler" userId="21914008-2b68-4dc9-871f-f7568ffce061" providerId="ADAL" clId="{114B6D2B-1756-46B0-8087-B41CEAD53ADB}" dt="2024-01-17T13:27:26.597" v="1970" actId="165"/>
          <ac:spMkLst>
            <pc:docMk/>
            <pc:sldMk cId="3873533221" sldId="1183"/>
            <ac:spMk id="105" creationId="{D973D5CB-2C2E-57AA-B6B6-8F336BD51D4C}"/>
          </ac:spMkLst>
        </pc:spChg>
        <pc:spChg chg="mod topLvl">
          <ac:chgData name="Benedikt Beuttler" userId="21914008-2b68-4dc9-871f-f7568ffce061" providerId="ADAL" clId="{114B6D2B-1756-46B0-8087-B41CEAD53ADB}" dt="2024-01-17T13:27:26.597" v="1970" actId="165"/>
          <ac:spMkLst>
            <pc:docMk/>
            <pc:sldMk cId="3873533221" sldId="1183"/>
            <ac:spMk id="106" creationId="{B8432A40-4037-4D83-3246-4370638AD33D}"/>
          </ac:spMkLst>
        </pc:spChg>
        <pc:spChg chg="mod topLvl">
          <ac:chgData name="Benedikt Beuttler" userId="21914008-2b68-4dc9-871f-f7568ffce061" providerId="ADAL" clId="{114B6D2B-1756-46B0-8087-B41CEAD53ADB}" dt="2024-01-17T13:27:26.597" v="1970" actId="165"/>
          <ac:spMkLst>
            <pc:docMk/>
            <pc:sldMk cId="3873533221" sldId="1183"/>
            <ac:spMk id="107" creationId="{B6933EB6-E764-E9DD-705F-28A14AAA44DA}"/>
          </ac:spMkLst>
        </pc:spChg>
        <pc:spChg chg="mod topLvl">
          <ac:chgData name="Benedikt Beuttler" userId="21914008-2b68-4dc9-871f-f7568ffce061" providerId="ADAL" clId="{114B6D2B-1756-46B0-8087-B41CEAD53ADB}" dt="2024-01-17T13:27:26.597" v="1970" actId="165"/>
          <ac:spMkLst>
            <pc:docMk/>
            <pc:sldMk cId="3873533221" sldId="1183"/>
            <ac:spMk id="108" creationId="{D65EAA6A-866A-6353-CA1A-A796A2ABBB82}"/>
          </ac:spMkLst>
        </pc:spChg>
        <pc:spChg chg="mod topLvl">
          <ac:chgData name="Benedikt Beuttler" userId="21914008-2b68-4dc9-871f-f7568ffce061" providerId="ADAL" clId="{114B6D2B-1756-46B0-8087-B41CEAD53ADB}" dt="2024-01-17T13:27:26.597" v="1970" actId="165"/>
          <ac:spMkLst>
            <pc:docMk/>
            <pc:sldMk cId="3873533221" sldId="1183"/>
            <ac:spMk id="109" creationId="{C7CA0639-A695-6F6C-C92A-DC4AFF6D5BC6}"/>
          </ac:spMkLst>
        </pc:spChg>
        <pc:spChg chg="mod topLvl">
          <ac:chgData name="Benedikt Beuttler" userId="21914008-2b68-4dc9-871f-f7568ffce061" providerId="ADAL" clId="{114B6D2B-1756-46B0-8087-B41CEAD53ADB}" dt="2024-01-17T13:27:26.597" v="1970" actId="165"/>
          <ac:spMkLst>
            <pc:docMk/>
            <pc:sldMk cId="3873533221" sldId="1183"/>
            <ac:spMk id="110" creationId="{281169C3-BAB8-EE16-7686-41033D4F2D2A}"/>
          </ac:spMkLst>
        </pc:spChg>
        <pc:spChg chg="mod topLvl">
          <ac:chgData name="Benedikt Beuttler" userId="21914008-2b68-4dc9-871f-f7568ffce061" providerId="ADAL" clId="{114B6D2B-1756-46B0-8087-B41CEAD53ADB}" dt="2024-01-17T13:27:26.597" v="1970" actId="165"/>
          <ac:spMkLst>
            <pc:docMk/>
            <pc:sldMk cId="3873533221" sldId="1183"/>
            <ac:spMk id="111" creationId="{9AFB6163-839D-1C02-3123-D3B4FF814E0C}"/>
          </ac:spMkLst>
        </pc:spChg>
        <pc:spChg chg="mod ord topLvl">
          <ac:chgData name="Benedikt Beuttler" userId="21914008-2b68-4dc9-871f-f7568ffce061" providerId="ADAL" clId="{114B6D2B-1756-46B0-8087-B41CEAD53ADB}" dt="2024-01-17T13:27:26.597" v="1970" actId="165"/>
          <ac:spMkLst>
            <pc:docMk/>
            <pc:sldMk cId="3873533221" sldId="1183"/>
            <ac:spMk id="112" creationId="{773B0F31-A627-8112-D9C9-73A7D4D9218A}"/>
          </ac:spMkLst>
        </pc:spChg>
        <pc:spChg chg="mod ord topLvl">
          <ac:chgData name="Benedikt Beuttler" userId="21914008-2b68-4dc9-871f-f7568ffce061" providerId="ADAL" clId="{114B6D2B-1756-46B0-8087-B41CEAD53ADB}" dt="2024-01-17T13:27:26.597" v="1970" actId="165"/>
          <ac:spMkLst>
            <pc:docMk/>
            <pc:sldMk cId="3873533221" sldId="1183"/>
            <ac:spMk id="113" creationId="{BD25B1C8-D511-E530-6CAD-578577C0313E}"/>
          </ac:spMkLst>
        </pc:spChg>
        <pc:spChg chg="add mod topLvl">
          <ac:chgData name="Benedikt Beuttler" userId="21914008-2b68-4dc9-871f-f7568ffce061" providerId="ADAL" clId="{114B6D2B-1756-46B0-8087-B41CEAD53ADB}" dt="2024-01-17T13:27:35.842" v="2015" actId="207"/>
          <ac:spMkLst>
            <pc:docMk/>
            <pc:sldMk cId="3873533221" sldId="1183"/>
            <ac:spMk id="115" creationId="{98BA1966-C304-DCD0-95E6-4517F48BDAD4}"/>
          </ac:spMkLst>
        </pc:spChg>
        <pc:spChg chg="add del mod ord">
          <ac:chgData name="Benedikt Beuttler" userId="21914008-2b68-4dc9-871f-f7568ffce061" providerId="ADAL" clId="{114B6D2B-1756-46B0-8087-B41CEAD53ADB}" dt="2024-01-17T13:24:58.113" v="1951" actId="478"/>
          <ac:spMkLst>
            <pc:docMk/>
            <pc:sldMk cId="3873533221" sldId="1183"/>
            <ac:spMk id="116" creationId="{665BBE36-D587-3C4C-BE01-7B729A7A4194}"/>
          </ac:spMkLst>
        </pc:spChg>
        <pc:spChg chg="add del mod">
          <ac:chgData name="Benedikt Beuttler" userId="21914008-2b68-4dc9-871f-f7568ffce061" providerId="ADAL" clId="{114B6D2B-1756-46B0-8087-B41CEAD53ADB}" dt="2024-01-17T13:42:57.842" v="2314" actId="478"/>
          <ac:spMkLst>
            <pc:docMk/>
            <pc:sldMk cId="3873533221" sldId="1183"/>
            <ac:spMk id="121" creationId="{D8D37772-A8BF-0ABE-DD14-84ACA3E806F3}"/>
          </ac:spMkLst>
        </pc:spChg>
        <pc:spChg chg="add del mod">
          <ac:chgData name="Benedikt Beuttler" userId="21914008-2b68-4dc9-871f-f7568ffce061" providerId="ADAL" clId="{114B6D2B-1756-46B0-8087-B41CEAD53ADB}" dt="2024-01-17T13:42:57.842" v="2314" actId="478"/>
          <ac:spMkLst>
            <pc:docMk/>
            <pc:sldMk cId="3873533221" sldId="1183"/>
            <ac:spMk id="122" creationId="{77C0C38A-7CC0-7F07-5339-849645ACF8F2}"/>
          </ac:spMkLst>
        </pc:spChg>
        <pc:spChg chg="add del mod">
          <ac:chgData name="Benedikt Beuttler" userId="21914008-2b68-4dc9-871f-f7568ffce061" providerId="ADAL" clId="{114B6D2B-1756-46B0-8087-B41CEAD53ADB}" dt="2024-01-17T13:42:57.842" v="2314" actId="478"/>
          <ac:spMkLst>
            <pc:docMk/>
            <pc:sldMk cId="3873533221" sldId="1183"/>
            <ac:spMk id="123" creationId="{476BFAB0-AFF9-1477-0282-3906F8AD7115}"/>
          </ac:spMkLst>
        </pc:spChg>
        <pc:spChg chg="add del mod">
          <ac:chgData name="Benedikt Beuttler" userId="21914008-2b68-4dc9-871f-f7568ffce061" providerId="ADAL" clId="{114B6D2B-1756-46B0-8087-B41CEAD53ADB}" dt="2024-01-17T13:42:57.842" v="2314" actId="478"/>
          <ac:spMkLst>
            <pc:docMk/>
            <pc:sldMk cId="3873533221" sldId="1183"/>
            <ac:spMk id="124" creationId="{C51BBFD0-3607-B8CF-A193-830328CF7D29}"/>
          </ac:spMkLst>
        </pc:spChg>
        <pc:spChg chg="add mod">
          <ac:chgData name="Benedikt Beuttler" userId="21914008-2b68-4dc9-871f-f7568ffce061" providerId="ADAL" clId="{114B6D2B-1756-46B0-8087-B41CEAD53ADB}" dt="2024-01-17T13:47:59.540" v="2343" actId="478"/>
          <ac:spMkLst>
            <pc:docMk/>
            <pc:sldMk cId="3873533221" sldId="1183"/>
            <ac:spMk id="125" creationId="{9CEA6002-B864-04EA-10D9-ACC612C71A42}"/>
          </ac:spMkLst>
        </pc:spChg>
        <pc:spChg chg="add mod">
          <ac:chgData name="Benedikt Beuttler" userId="21914008-2b68-4dc9-871f-f7568ffce061" providerId="ADAL" clId="{114B6D2B-1756-46B0-8087-B41CEAD53ADB}" dt="2024-01-17T13:48:16.704" v="2354" actId="478"/>
          <ac:spMkLst>
            <pc:docMk/>
            <pc:sldMk cId="3873533221" sldId="1183"/>
            <ac:spMk id="126" creationId="{17E5EB7D-2287-DF23-6949-87CBE9745204}"/>
          </ac:spMkLst>
        </pc:spChg>
        <pc:grpChg chg="add mod">
          <ac:chgData name="Benedikt Beuttler" userId="21914008-2b68-4dc9-871f-f7568ffce061" providerId="ADAL" clId="{114B6D2B-1756-46B0-8087-B41CEAD53ADB}" dt="2024-01-17T13:18:15.845" v="1579"/>
          <ac:grpSpMkLst>
            <pc:docMk/>
            <pc:sldMk cId="3873533221" sldId="1183"/>
            <ac:grpSpMk id="7" creationId="{09D3CDCF-4AB6-7392-93C4-E68CAF00926E}"/>
          </ac:grpSpMkLst>
        </pc:grpChg>
        <pc:grpChg chg="mod">
          <ac:chgData name="Benedikt Beuttler" userId="21914008-2b68-4dc9-871f-f7568ffce061" providerId="ADAL" clId="{114B6D2B-1756-46B0-8087-B41CEAD53ADB}" dt="2024-01-17T13:18:15.845" v="1579"/>
          <ac:grpSpMkLst>
            <pc:docMk/>
            <pc:sldMk cId="3873533221" sldId="1183"/>
            <ac:grpSpMk id="10" creationId="{0632E444-AB8F-1978-BD8B-F6E52244BE89}"/>
          </ac:grpSpMkLst>
        </pc:grpChg>
        <pc:grpChg chg="add mod">
          <ac:chgData name="Benedikt Beuttler" userId="21914008-2b68-4dc9-871f-f7568ffce061" providerId="ADAL" clId="{114B6D2B-1756-46B0-8087-B41CEAD53ADB}" dt="2024-01-17T13:18:24.332" v="1581"/>
          <ac:grpSpMkLst>
            <pc:docMk/>
            <pc:sldMk cId="3873533221" sldId="1183"/>
            <ac:grpSpMk id="31" creationId="{3182C3FB-1408-7F6C-F459-B7096BFDD794}"/>
          </ac:grpSpMkLst>
        </pc:grpChg>
        <pc:grpChg chg="mod">
          <ac:chgData name="Benedikt Beuttler" userId="21914008-2b68-4dc9-871f-f7568ffce061" providerId="ADAL" clId="{114B6D2B-1756-46B0-8087-B41CEAD53ADB}" dt="2024-01-17T13:18:24.332" v="1581"/>
          <ac:grpSpMkLst>
            <pc:docMk/>
            <pc:sldMk cId="3873533221" sldId="1183"/>
            <ac:grpSpMk id="32" creationId="{D468E285-474D-9BD7-B064-3AA5D9A44F4E}"/>
          </ac:grpSpMkLst>
        </pc:grpChg>
        <pc:grpChg chg="add mod ord">
          <ac:chgData name="Benedikt Beuttler" userId="21914008-2b68-4dc9-871f-f7568ffce061" providerId="ADAL" clId="{114B6D2B-1756-46B0-8087-B41CEAD53ADB}" dt="2024-01-17T13:18:45.873" v="1585" actId="167"/>
          <ac:grpSpMkLst>
            <pc:docMk/>
            <pc:sldMk cId="3873533221" sldId="1183"/>
            <ac:grpSpMk id="52" creationId="{956CF44B-E383-9A61-AD31-22734C4EB1DE}"/>
          </ac:grpSpMkLst>
        </pc:grpChg>
        <pc:grpChg chg="mod">
          <ac:chgData name="Benedikt Beuttler" userId="21914008-2b68-4dc9-871f-f7568ffce061" providerId="ADAL" clId="{114B6D2B-1756-46B0-8087-B41CEAD53ADB}" dt="2024-01-17T13:18:28.141" v="1583"/>
          <ac:grpSpMkLst>
            <pc:docMk/>
            <pc:sldMk cId="3873533221" sldId="1183"/>
            <ac:grpSpMk id="53" creationId="{3CC87606-E185-5E0F-B1D2-ACFA71E58788}"/>
          </ac:grpSpMkLst>
        </pc:grpChg>
        <pc:grpChg chg="add mod">
          <ac:chgData name="Benedikt Beuttler" userId="21914008-2b68-4dc9-871f-f7568ffce061" providerId="ADAL" clId="{114B6D2B-1756-46B0-8087-B41CEAD53ADB}" dt="2024-01-17T13:19:07.781" v="1591"/>
          <ac:grpSpMkLst>
            <pc:docMk/>
            <pc:sldMk cId="3873533221" sldId="1183"/>
            <ac:grpSpMk id="73" creationId="{E44EEBF1-F01F-9B81-05E8-A57033371775}"/>
          </ac:grpSpMkLst>
        </pc:grpChg>
        <pc:grpChg chg="mod">
          <ac:chgData name="Benedikt Beuttler" userId="21914008-2b68-4dc9-871f-f7568ffce061" providerId="ADAL" clId="{114B6D2B-1756-46B0-8087-B41CEAD53ADB}" dt="2024-01-17T13:19:07.781" v="1591"/>
          <ac:grpSpMkLst>
            <pc:docMk/>
            <pc:sldMk cId="3873533221" sldId="1183"/>
            <ac:grpSpMk id="74" creationId="{6D0BAABF-2922-1064-6995-81460818C91B}"/>
          </ac:grpSpMkLst>
        </pc:grpChg>
        <pc:grpChg chg="add del mod">
          <ac:chgData name="Benedikt Beuttler" userId="21914008-2b68-4dc9-871f-f7568ffce061" providerId="ADAL" clId="{114B6D2B-1756-46B0-8087-B41CEAD53ADB}" dt="2024-01-17T13:20:42.318" v="1652" actId="165"/>
          <ac:grpSpMkLst>
            <pc:docMk/>
            <pc:sldMk cId="3873533221" sldId="1183"/>
            <ac:grpSpMk id="94" creationId="{3B9F6D58-2CAE-3C88-34BA-B9DC4C46A111}"/>
          </ac:grpSpMkLst>
        </pc:grpChg>
        <pc:grpChg chg="del mod topLvl">
          <ac:chgData name="Benedikt Beuttler" userId="21914008-2b68-4dc9-871f-f7568ffce061" providerId="ADAL" clId="{114B6D2B-1756-46B0-8087-B41CEAD53ADB}" dt="2024-01-17T13:21:01.508" v="1653" actId="165"/>
          <ac:grpSpMkLst>
            <pc:docMk/>
            <pc:sldMk cId="3873533221" sldId="1183"/>
            <ac:grpSpMk id="95" creationId="{4C1796D8-7E59-40C3-E294-3244E67C9FA8}"/>
          </ac:grpSpMkLst>
        </pc:grpChg>
        <pc:grpChg chg="add del mod">
          <ac:chgData name="Benedikt Beuttler" userId="21914008-2b68-4dc9-871f-f7568ffce061" providerId="ADAL" clId="{114B6D2B-1756-46B0-8087-B41CEAD53ADB}" dt="2024-01-17T13:27:26.597" v="1970" actId="165"/>
          <ac:grpSpMkLst>
            <pc:docMk/>
            <pc:sldMk cId="3873533221" sldId="1183"/>
            <ac:grpSpMk id="117" creationId="{BF469CA3-D47F-7A5C-BD20-D2B1B8DCD0B3}"/>
          </ac:grpSpMkLst>
        </pc:grpChg>
        <pc:picChg chg="mod">
          <ac:chgData name="Benedikt Beuttler" userId="21914008-2b68-4dc9-871f-f7568ffce061" providerId="ADAL" clId="{114B6D2B-1756-46B0-8087-B41CEAD53ADB}" dt="2024-01-17T13:21:40.472" v="1660" actId="166"/>
          <ac:picMkLst>
            <pc:docMk/>
            <pc:sldMk cId="3873533221" sldId="1183"/>
            <ac:picMk id="3" creationId="{F3F6F6D9-88AD-E357-E121-FD9C24555000}"/>
          </ac:picMkLst>
        </pc:picChg>
        <pc:picChg chg="mod">
          <ac:chgData name="Benedikt Beuttler" userId="21914008-2b68-4dc9-871f-f7568ffce061" providerId="ADAL" clId="{114B6D2B-1756-46B0-8087-B41CEAD53ADB}" dt="2024-01-17T13:21:40.472" v="1660" actId="166"/>
          <ac:picMkLst>
            <pc:docMk/>
            <pc:sldMk cId="3873533221" sldId="1183"/>
            <ac:picMk id="6" creationId="{EE76943B-F823-2ADD-5A50-47F1A71E8579}"/>
          </ac:picMkLst>
        </pc:picChg>
        <pc:picChg chg="add del mod">
          <ac:chgData name="Benedikt Beuttler" userId="21914008-2b68-4dc9-871f-f7568ffce061" providerId="ADAL" clId="{114B6D2B-1756-46B0-8087-B41CEAD53ADB}" dt="2024-01-17T13:19:14.962" v="1592" actId="478"/>
          <ac:picMkLst>
            <pc:docMk/>
            <pc:sldMk cId="3873533221" sldId="1183"/>
            <ac:picMk id="8" creationId="{80D2AF12-98BC-ACD5-9FB9-1AA2EC5718CA}"/>
          </ac:picMkLst>
        </pc:picChg>
        <pc:picChg chg="del">
          <ac:chgData name="Benedikt Beuttler" userId="21914008-2b68-4dc9-871f-f7568ffce061" providerId="ADAL" clId="{114B6D2B-1756-46B0-8087-B41CEAD53ADB}" dt="2024-01-17T13:37:23.346" v="2205" actId="478"/>
          <ac:picMkLst>
            <pc:docMk/>
            <pc:sldMk cId="3873533221" sldId="1183"/>
            <ac:picMk id="14" creationId="{521E8E79-22AA-B4B8-B8BE-321F1013C120}"/>
          </ac:picMkLst>
        </pc:picChg>
        <pc:picChg chg="mod">
          <ac:chgData name="Benedikt Beuttler" userId="21914008-2b68-4dc9-871f-f7568ffce061" providerId="ADAL" clId="{114B6D2B-1756-46B0-8087-B41CEAD53ADB}" dt="2024-01-17T13:18:15.845" v="1579"/>
          <ac:picMkLst>
            <pc:docMk/>
            <pc:sldMk cId="3873533221" sldId="1183"/>
            <ac:picMk id="30" creationId="{FE1A7D4C-9AB6-6712-E78D-6AC466CF6EEA}"/>
          </ac:picMkLst>
        </pc:picChg>
        <pc:picChg chg="mod">
          <ac:chgData name="Benedikt Beuttler" userId="21914008-2b68-4dc9-871f-f7568ffce061" providerId="ADAL" clId="{114B6D2B-1756-46B0-8087-B41CEAD53ADB}" dt="2024-01-17T13:18:24.332" v="1581"/>
          <ac:picMkLst>
            <pc:docMk/>
            <pc:sldMk cId="3873533221" sldId="1183"/>
            <ac:picMk id="51" creationId="{A0F36F98-C5C1-51F8-4462-720F99E8F477}"/>
          </ac:picMkLst>
        </pc:picChg>
        <pc:picChg chg="mod">
          <ac:chgData name="Benedikt Beuttler" userId="21914008-2b68-4dc9-871f-f7568ffce061" providerId="ADAL" clId="{114B6D2B-1756-46B0-8087-B41CEAD53ADB}" dt="2024-01-17T13:18:28.141" v="1583"/>
          <ac:picMkLst>
            <pc:docMk/>
            <pc:sldMk cId="3873533221" sldId="1183"/>
            <ac:picMk id="72" creationId="{553C7B66-CC2D-DF78-DABC-5A568C9DAC66}"/>
          </ac:picMkLst>
        </pc:picChg>
        <pc:picChg chg="mod">
          <ac:chgData name="Benedikt Beuttler" userId="21914008-2b68-4dc9-871f-f7568ffce061" providerId="ADAL" clId="{114B6D2B-1756-46B0-8087-B41CEAD53ADB}" dt="2024-01-17T13:19:07.781" v="1591"/>
          <ac:picMkLst>
            <pc:docMk/>
            <pc:sldMk cId="3873533221" sldId="1183"/>
            <ac:picMk id="93" creationId="{611F6AFF-8F90-D0BC-4CCB-B2286743E1FE}"/>
          </ac:picMkLst>
        </pc:picChg>
        <pc:picChg chg="mod ord topLvl">
          <ac:chgData name="Benedikt Beuttler" userId="21914008-2b68-4dc9-871f-f7568ffce061" providerId="ADAL" clId="{114B6D2B-1756-46B0-8087-B41CEAD53ADB}" dt="2024-01-17T13:27:26.597" v="1970" actId="165"/>
          <ac:picMkLst>
            <pc:docMk/>
            <pc:sldMk cId="3873533221" sldId="1183"/>
            <ac:picMk id="114" creationId="{F7846037-9299-A9E2-0778-DC2471DE578D}"/>
          </ac:picMkLst>
        </pc:picChg>
        <pc:picChg chg="add del mod">
          <ac:chgData name="Benedikt Beuttler" userId="21914008-2b68-4dc9-871f-f7568ffce061" providerId="ADAL" clId="{114B6D2B-1756-46B0-8087-B41CEAD53ADB}" dt="2024-01-17T13:35:26.876" v="2180" actId="21"/>
          <ac:picMkLst>
            <pc:docMk/>
            <pc:sldMk cId="3873533221" sldId="1183"/>
            <ac:picMk id="119" creationId="{7BC0936C-C917-4C01-4E52-C4057B8F8EAD}"/>
          </ac:picMkLst>
        </pc:picChg>
        <pc:picChg chg="add del mod">
          <ac:chgData name="Benedikt Beuttler" userId="21914008-2b68-4dc9-871f-f7568ffce061" providerId="ADAL" clId="{114B6D2B-1756-46B0-8087-B41CEAD53ADB}" dt="2024-01-17T13:49:51.362" v="2377" actId="14826"/>
          <ac:picMkLst>
            <pc:docMk/>
            <pc:sldMk cId="3873533221" sldId="1183"/>
            <ac:picMk id="120" creationId="{97A8E455-F805-91B9-CCA1-262447E106FC}"/>
          </ac:picMkLst>
        </pc:picChg>
        <pc:picChg chg="add del mod">
          <ac:chgData name="Benedikt Beuttler" userId="21914008-2b68-4dc9-871f-f7568ffce061" providerId="ADAL" clId="{114B6D2B-1756-46B0-8087-B41CEAD53ADB}" dt="2024-01-17T13:49:42.843" v="2376" actId="478"/>
          <ac:picMkLst>
            <pc:docMk/>
            <pc:sldMk cId="3873533221" sldId="1183"/>
            <ac:picMk id="128" creationId="{F3B59BCF-C90C-A0EC-4B7D-615FBCF6089F}"/>
          </ac:picMkLst>
        </pc:picChg>
      </pc:sldChg>
      <pc:sldChg chg="addSp delSp modSp mod">
        <pc:chgData name="Benedikt Beuttler" userId="21914008-2b68-4dc9-871f-f7568ffce061" providerId="ADAL" clId="{114B6D2B-1756-46B0-8087-B41CEAD53ADB}" dt="2024-01-17T13:49:37.056" v="2375" actId="14826"/>
        <pc:sldMkLst>
          <pc:docMk/>
          <pc:sldMk cId="3136460941" sldId="1184"/>
        </pc:sldMkLst>
        <pc:spChg chg="mod">
          <ac:chgData name="Benedikt Beuttler" userId="21914008-2b68-4dc9-871f-f7568ffce061" providerId="ADAL" clId="{114B6D2B-1756-46B0-8087-B41CEAD53ADB}" dt="2024-01-17T13:44:05.615" v="2337"/>
          <ac:spMkLst>
            <pc:docMk/>
            <pc:sldMk cId="3136460941" sldId="1184"/>
            <ac:spMk id="2" creationId="{44479242-5C50-D694-A537-67155F2328F8}"/>
          </ac:spMkLst>
        </pc:spChg>
        <pc:spChg chg="del">
          <ac:chgData name="Benedikt Beuttler" userId="21914008-2b68-4dc9-871f-f7568ffce061" providerId="ADAL" clId="{114B6D2B-1756-46B0-8087-B41CEAD53ADB}" dt="2024-01-17T13:49:23.881" v="2371"/>
          <ac:spMkLst>
            <pc:docMk/>
            <pc:sldMk cId="3136460941" sldId="1184"/>
            <ac:spMk id="8" creationId="{00000000-0000-0000-0000-000000000000}"/>
          </ac:spMkLst>
        </pc:spChg>
        <pc:spChg chg="mod topLvl">
          <ac:chgData name="Benedikt Beuttler" userId="21914008-2b68-4dc9-871f-f7568ffce061" providerId="ADAL" clId="{114B6D2B-1756-46B0-8087-B41CEAD53ADB}" dt="2024-01-17T13:26:06.201" v="1965" actId="165"/>
          <ac:spMkLst>
            <pc:docMk/>
            <pc:sldMk cId="3136460941" sldId="1184"/>
            <ac:spMk id="9" creationId="{E0587D87-CC67-3EF4-8A25-69A5D0E44935}"/>
          </ac:spMkLst>
        </pc:spChg>
        <pc:spChg chg="mod topLvl">
          <ac:chgData name="Benedikt Beuttler" userId="21914008-2b68-4dc9-871f-f7568ffce061" providerId="ADAL" clId="{114B6D2B-1756-46B0-8087-B41CEAD53ADB}" dt="2024-01-17T13:26:06.201" v="1965" actId="165"/>
          <ac:spMkLst>
            <pc:docMk/>
            <pc:sldMk cId="3136460941" sldId="1184"/>
            <ac:spMk id="11" creationId="{011A8449-02B9-AE5C-BF21-EAFDCF7E7F0F}"/>
          </ac:spMkLst>
        </pc:spChg>
        <pc:spChg chg="mod ord topLvl">
          <ac:chgData name="Benedikt Beuttler" userId="21914008-2b68-4dc9-871f-f7568ffce061" providerId="ADAL" clId="{114B6D2B-1756-46B0-8087-B41CEAD53ADB}" dt="2024-01-17T13:26:56.600" v="1969" actId="167"/>
          <ac:spMkLst>
            <pc:docMk/>
            <pc:sldMk cId="3136460941" sldId="1184"/>
            <ac:spMk id="12" creationId="{FA72A732-0F4D-0C14-A5B0-C65AA9E8BAA7}"/>
          </ac:spMkLst>
        </pc:spChg>
        <pc:spChg chg="mod ord topLvl">
          <ac:chgData name="Benedikt Beuttler" userId="21914008-2b68-4dc9-871f-f7568ffce061" providerId="ADAL" clId="{114B6D2B-1756-46B0-8087-B41CEAD53ADB}" dt="2024-01-17T13:26:56.600" v="1969" actId="167"/>
          <ac:spMkLst>
            <pc:docMk/>
            <pc:sldMk cId="3136460941" sldId="1184"/>
            <ac:spMk id="13" creationId="{DB1B1A63-7A19-E780-82AA-F2FA4C9DF1C5}"/>
          </ac:spMkLst>
        </pc:spChg>
        <pc:spChg chg="mod ord topLvl">
          <ac:chgData name="Benedikt Beuttler" userId="21914008-2b68-4dc9-871f-f7568ffce061" providerId="ADAL" clId="{114B6D2B-1756-46B0-8087-B41CEAD53ADB}" dt="2024-01-17T13:26:56.600" v="1969" actId="167"/>
          <ac:spMkLst>
            <pc:docMk/>
            <pc:sldMk cId="3136460941" sldId="1184"/>
            <ac:spMk id="14" creationId="{C9927431-3524-5822-E3B9-5E15D630822D}"/>
          </ac:spMkLst>
        </pc:spChg>
        <pc:spChg chg="mod topLvl">
          <ac:chgData name="Benedikt Beuttler" userId="21914008-2b68-4dc9-871f-f7568ffce061" providerId="ADAL" clId="{114B6D2B-1756-46B0-8087-B41CEAD53ADB}" dt="2024-01-17T13:26:06.201" v="1965" actId="165"/>
          <ac:spMkLst>
            <pc:docMk/>
            <pc:sldMk cId="3136460941" sldId="1184"/>
            <ac:spMk id="15" creationId="{921E3033-509D-15A0-216B-067762632668}"/>
          </ac:spMkLst>
        </pc:spChg>
        <pc:spChg chg="mod topLvl">
          <ac:chgData name="Benedikt Beuttler" userId="21914008-2b68-4dc9-871f-f7568ffce061" providerId="ADAL" clId="{114B6D2B-1756-46B0-8087-B41CEAD53ADB}" dt="2024-01-17T13:26:06.201" v="1965" actId="165"/>
          <ac:spMkLst>
            <pc:docMk/>
            <pc:sldMk cId="3136460941" sldId="1184"/>
            <ac:spMk id="16" creationId="{F567E01A-B221-F38D-EA25-8539172E1533}"/>
          </ac:spMkLst>
        </pc:spChg>
        <pc:spChg chg="mod ord topLvl">
          <ac:chgData name="Benedikt Beuttler" userId="21914008-2b68-4dc9-871f-f7568ffce061" providerId="ADAL" clId="{114B6D2B-1756-46B0-8087-B41CEAD53ADB}" dt="2024-01-17T13:26:56.600" v="1969" actId="167"/>
          <ac:spMkLst>
            <pc:docMk/>
            <pc:sldMk cId="3136460941" sldId="1184"/>
            <ac:spMk id="17" creationId="{404AE295-8817-DA13-D964-69847489A762}"/>
          </ac:spMkLst>
        </pc:spChg>
        <pc:spChg chg="mod topLvl">
          <ac:chgData name="Benedikt Beuttler" userId="21914008-2b68-4dc9-871f-f7568ffce061" providerId="ADAL" clId="{114B6D2B-1756-46B0-8087-B41CEAD53ADB}" dt="2024-01-17T13:26:06.201" v="1965" actId="165"/>
          <ac:spMkLst>
            <pc:docMk/>
            <pc:sldMk cId="3136460941" sldId="1184"/>
            <ac:spMk id="18" creationId="{5C9EBE34-5F4A-244F-BBB9-D73C67F6272A}"/>
          </ac:spMkLst>
        </pc:spChg>
        <pc:spChg chg="mod topLvl">
          <ac:chgData name="Benedikt Beuttler" userId="21914008-2b68-4dc9-871f-f7568ffce061" providerId="ADAL" clId="{114B6D2B-1756-46B0-8087-B41CEAD53ADB}" dt="2024-01-17T13:26:06.201" v="1965" actId="165"/>
          <ac:spMkLst>
            <pc:docMk/>
            <pc:sldMk cId="3136460941" sldId="1184"/>
            <ac:spMk id="19" creationId="{E50D5A2F-2B35-C209-B444-9C7259BCC2CD}"/>
          </ac:spMkLst>
        </pc:spChg>
        <pc:spChg chg="mod ord topLvl">
          <ac:chgData name="Benedikt Beuttler" userId="21914008-2b68-4dc9-871f-f7568ffce061" providerId="ADAL" clId="{114B6D2B-1756-46B0-8087-B41CEAD53ADB}" dt="2024-01-17T13:26:56.600" v="1969" actId="167"/>
          <ac:spMkLst>
            <pc:docMk/>
            <pc:sldMk cId="3136460941" sldId="1184"/>
            <ac:spMk id="20" creationId="{245D0CC0-2D0F-5B02-62B9-43BFC39CD038}"/>
          </ac:spMkLst>
        </pc:spChg>
        <pc:spChg chg="mod ord topLvl">
          <ac:chgData name="Benedikt Beuttler" userId="21914008-2b68-4dc9-871f-f7568ffce061" providerId="ADAL" clId="{114B6D2B-1756-46B0-8087-B41CEAD53ADB}" dt="2024-01-17T13:27:48.282" v="2018" actId="207"/>
          <ac:spMkLst>
            <pc:docMk/>
            <pc:sldMk cId="3136460941" sldId="1184"/>
            <ac:spMk id="22" creationId="{14BA2363-3481-5DF5-1F17-C889FA03C6A6}"/>
          </ac:spMkLst>
        </pc:spChg>
        <pc:spChg chg="mod ord topLvl">
          <ac:chgData name="Benedikt Beuttler" userId="21914008-2b68-4dc9-871f-f7568ffce061" providerId="ADAL" clId="{114B6D2B-1756-46B0-8087-B41CEAD53ADB}" dt="2024-01-17T13:26:56.600" v="1969" actId="167"/>
          <ac:spMkLst>
            <pc:docMk/>
            <pc:sldMk cId="3136460941" sldId="1184"/>
            <ac:spMk id="23" creationId="{F15AA333-52E9-A420-C6D2-C355F59F5720}"/>
          </ac:spMkLst>
        </pc:spChg>
        <pc:spChg chg="mod ord topLvl">
          <ac:chgData name="Benedikt Beuttler" userId="21914008-2b68-4dc9-871f-f7568ffce061" providerId="ADAL" clId="{114B6D2B-1756-46B0-8087-B41CEAD53ADB}" dt="2024-01-17T13:26:56.600" v="1969" actId="167"/>
          <ac:spMkLst>
            <pc:docMk/>
            <pc:sldMk cId="3136460941" sldId="1184"/>
            <ac:spMk id="24" creationId="{224FDFBD-1070-5009-DF76-2843D2FAEE40}"/>
          </ac:spMkLst>
        </pc:spChg>
        <pc:spChg chg="mod ord topLvl">
          <ac:chgData name="Benedikt Beuttler" userId="21914008-2b68-4dc9-871f-f7568ffce061" providerId="ADAL" clId="{114B6D2B-1756-46B0-8087-B41CEAD53ADB}" dt="2024-01-17T13:26:56.600" v="1969" actId="167"/>
          <ac:spMkLst>
            <pc:docMk/>
            <pc:sldMk cId="3136460941" sldId="1184"/>
            <ac:spMk id="26" creationId="{4F89591E-FC15-AB84-B6CD-926694DC3935}"/>
          </ac:spMkLst>
        </pc:spChg>
        <pc:spChg chg="mod ord topLvl">
          <ac:chgData name="Benedikt Beuttler" userId="21914008-2b68-4dc9-871f-f7568ffce061" providerId="ADAL" clId="{114B6D2B-1756-46B0-8087-B41CEAD53ADB}" dt="2024-01-17T13:26:56.600" v="1969" actId="167"/>
          <ac:spMkLst>
            <pc:docMk/>
            <pc:sldMk cId="3136460941" sldId="1184"/>
            <ac:spMk id="27" creationId="{A26B3EA5-FBB1-EA13-916C-2FD4B2F989DE}"/>
          </ac:spMkLst>
        </pc:spChg>
        <pc:spChg chg="mod ord topLvl">
          <ac:chgData name="Benedikt Beuttler" userId="21914008-2b68-4dc9-871f-f7568ffce061" providerId="ADAL" clId="{114B6D2B-1756-46B0-8087-B41CEAD53ADB}" dt="2024-01-17T13:26:56.600" v="1969" actId="167"/>
          <ac:spMkLst>
            <pc:docMk/>
            <pc:sldMk cId="3136460941" sldId="1184"/>
            <ac:spMk id="28" creationId="{6D95FF35-3971-EBD3-3B5C-3CF858526372}"/>
          </ac:spMkLst>
        </pc:spChg>
        <pc:spChg chg="mod ord topLvl">
          <ac:chgData name="Benedikt Beuttler" userId="21914008-2b68-4dc9-871f-f7568ffce061" providerId="ADAL" clId="{114B6D2B-1756-46B0-8087-B41CEAD53ADB}" dt="2024-01-17T13:26:56.600" v="1969" actId="167"/>
          <ac:spMkLst>
            <pc:docMk/>
            <pc:sldMk cId="3136460941" sldId="1184"/>
            <ac:spMk id="29" creationId="{8E14B716-DEC5-0AAC-4F09-D4CD4E6F0C8D}"/>
          </ac:spMkLst>
        </pc:spChg>
        <pc:spChg chg="mod ord topLvl">
          <ac:chgData name="Benedikt Beuttler" userId="21914008-2b68-4dc9-871f-f7568ffce061" providerId="ADAL" clId="{114B6D2B-1756-46B0-8087-B41CEAD53ADB}" dt="2024-01-17T13:33:56.941" v="2168" actId="166"/>
          <ac:spMkLst>
            <pc:docMk/>
            <pc:sldMk cId="3136460941" sldId="1184"/>
            <ac:spMk id="30" creationId="{787A15EC-E75F-903C-2299-1AA04DF5A97D}"/>
          </ac:spMkLst>
        </pc:spChg>
        <pc:spChg chg="add mod">
          <ac:chgData name="Benedikt Beuttler" userId="21914008-2b68-4dc9-871f-f7568ffce061" providerId="ADAL" clId="{114B6D2B-1756-46B0-8087-B41CEAD53ADB}" dt="2024-01-17T13:30:53" v="2046" actId="14100"/>
          <ac:spMkLst>
            <pc:docMk/>
            <pc:sldMk cId="3136460941" sldId="1184"/>
            <ac:spMk id="31" creationId="{734AD921-B783-7544-AA33-2A48389F5CA2}"/>
          </ac:spMkLst>
        </pc:spChg>
        <pc:spChg chg="add del mod">
          <ac:chgData name="Benedikt Beuttler" userId="21914008-2b68-4dc9-871f-f7568ffce061" providerId="ADAL" clId="{114B6D2B-1756-46B0-8087-B41CEAD53ADB}" dt="2024-01-17T13:32:09.990" v="2149" actId="14100"/>
          <ac:spMkLst>
            <pc:docMk/>
            <pc:sldMk cId="3136460941" sldId="1184"/>
            <ac:spMk id="32" creationId="{BD53D992-8A25-C02B-90CC-535A50391060}"/>
          </ac:spMkLst>
        </pc:spChg>
        <pc:spChg chg="add mod">
          <ac:chgData name="Benedikt Beuttler" userId="21914008-2b68-4dc9-871f-f7568ffce061" providerId="ADAL" clId="{114B6D2B-1756-46B0-8087-B41CEAD53ADB}" dt="2024-01-17T13:32:25.718" v="2154" actId="14100"/>
          <ac:spMkLst>
            <pc:docMk/>
            <pc:sldMk cId="3136460941" sldId="1184"/>
            <ac:spMk id="33" creationId="{ED5E8DAC-3043-B281-569E-58F5585145AE}"/>
          </ac:spMkLst>
        </pc:spChg>
        <pc:spChg chg="add mod">
          <ac:chgData name="Benedikt Beuttler" userId="21914008-2b68-4dc9-871f-f7568ffce061" providerId="ADAL" clId="{114B6D2B-1756-46B0-8087-B41CEAD53ADB}" dt="2024-01-17T13:49:29.066" v="2374" actId="478"/>
          <ac:spMkLst>
            <pc:docMk/>
            <pc:sldMk cId="3136460941" sldId="1184"/>
            <ac:spMk id="37" creationId="{657DE3D9-A818-136F-3096-023879D1F049}"/>
          </ac:spMkLst>
        </pc:spChg>
        <pc:grpChg chg="add del mod">
          <ac:chgData name="Benedikt Beuttler" userId="21914008-2b68-4dc9-871f-f7568ffce061" providerId="ADAL" clId="{114B6D2B-1756-46B0-8087-B41CEAD53ADB}" dt="2024-01-17T13:26:06.201" v="1965" actId="165"/>
          <ac:grpSpMkLst>
            <pc:docMk/>
            <pc:sldMk cId="3136460941" sldId="1184"/>
            <ac:grpSpMk id="3" creationId="{A01CA723-0454-C2AC-F29E-D14F2F1889D7}"/>
          </ac:grpSpMkLst>
        </pc:grpChg>
        <pc:picChg chg="mod topLvl">
          <ac:chgData name="Benedikt Beuttler" userId="21914008-2b68-4dc9-871f-f7568ffce061" providerId="ADAL" clId="{114B6D2B-1756-46B0-8087-B41CEAD53ADB}" dt="2024-01-17T13:26:06.201" v="1965" actId="165"/>
          <ac:picMkLst>
            <pc:docMk/>
            <pc:sldMk cId="3136460941" sldId="1184"/>
            <ac:picMk id="21" creationId="{6035BA06-0A96-20A8-57A5-568C9E602AA0}"/>
          </ac:picMkLst>
        </pc:picChg>
        <pc:picChg chg="del">
          <ac:chgData name="Benedikt Beuttler" userId="21914008-2b68-4dc9-871f-f7568ffce061" providerId="ADAL" clId="{114B6D2B-1756-46B0-8087-B41CEAD53ADB}" dt="2024-01-17T13:37:20.258" v="2203" actId="478"/>
          <ac:picMkLst>
            <pc:docMk/>
            <pc:sldMk cId="3136460941" sldId="1184"/>
            <ac:picMk id="25" creationId="{B9088D83-D65D-66D1-D780-BBD4774C42AD}"/>
          </ac:picMkLst>
        </pc:picChg>
        <pc:picChg chg="add del mod">
          <ac:chgData name="Benedikt Beuttler" userId="21914008-2b68-4dc9-871f-f7568ffce061" providerId="ADAL" clId="{114B6D2B-1756-46B0-8087-B41CEAD53ADB}" dt="2024-01-17T13:49:37.056" v="2375" actId="14826"/>
          <ac:picMkLst>
            <pc:docMk/>
            <pc:sldMk cId="3136460941" sldId="1184"/>
            <ac:picMk id="34" creationId="{92ABAACF-EB8E-69AE-29E8-94C040B0DBAB}"/>
          </ac:picMkLst>
        </pc:picChg>
        <pc:picChg chg="add del mod">
          <ac:chgData name="Benedikt Beuttler" userId="21914008-2b68-4dc9-871f-f7568ffce061" providerId="ADAL" clId="{114B6D2B-1756-46B0-8087-B41CEAD53ADB}" dt="2024-01-17T13:49:29.066" v="2374" actId="478"/>
          <ac:picMkLst>
            <pc:docMk/>
            <pc:sldMk cId="3136460941" sldId="1184"/>
            <ac:picMk id="36" creationId="{C873F302-28B2-3AB5-A4F5-C6BB3469F941}"/>
          </ac:picMkLst>
        </pc:picChg>
        <pc:picChg chg="del">
          <ac:chgData name="Benedikt Beuttler" userId="21914008-2b68-4dc9-871f-f7568ffce061" providerId="ADAL" clId="{114B6D2B-1756-46B0-8087-B41CEAD53ADB}" dt="2024-01-17T13:26:01.842" v="1963" actId="478"/>
          <ac:picMkLst>
            <pc:docMk/>
            <pc:sldMk cId="3136460941" sldId="1184"/>
            <ac:picMk id="51" creationId="{C12F73AB-98D3-86B4-645B-2C19B87394A9}"/>
          </ac:picMkLst>
        </pc:picChg>
      </pc:sldChg>
      <pc:sldChg chg="addSp delSp modSp mod">
        <pc:chgData name="Benedikt Beuttler" userId="21914008-2b68-4dc9-871f-f7568ffce061" providerId="ADAL" clId="{114B6D2B-1756-46B0-8087-B41CEAD53ADB}" dt="2024-01-17T13:48:41.668" v="2362" actId="478"/>
        <pc:sldMkLst>
          <pc:docMk/>
          <pc:sldMk cId="1001421259" sldId="1185"/>
        </pc:sldMkLst>
        <pc:spChg chg="mod">
          <ac:chgData name="Benedikt Beuttler" userId="21914008-2b68-4dc9-871f-f7568ffce061" providerId="ADAL" clId="{114B6D2B-1756-46B0-8087-B41CEAD53ADB}" dt="2024-01-17T13:44:07.695" v="2338"/>
          <ac:spMkLst>
            <pc:docMk/>
            <pc:sldMk cId="1001421259" sldId="1185"/>
            <ac:spMk id="2" creationId="{44479242-5C50-D694-A537-67155F2328F8}"/>
          </ac:spMkLst>
        </pc:spChg>
        <pc:spChg chg="mod">
          <ac:chgData name="Benedikt Beuttler" userId="21914008-2b68-4dc9-871f-f7568ffce061" providerId="ADAL" clId="{114B6D2B-1756-46B0-8087-B41CEAD53ADB}" dt="2024-01-17T13:28:21.792" v="2019"/>
          <ac:spMkLst>
            <pc:docMk/>
            <pc:sldMk cId="1001421259" sldId="1185"/>
            <ac:spMk id="8" creationId="{5AABC076-E2D3-18EE-8C86-FC3E9CDD61A1}"/>
          </ac:spMkLst>
        </pc:spChg>
        <pc:spChg chg="mod">
          <ac:chgData name="Benedikt Beuttler" userId="21914008-2b68-4dc9-871f-f7568ffce061" providerId="ADAL" clId="{114B6D2B-1756-46B0-8087-B41CEAD53ADB}" dt="2024-01-17T13:28:21.792" v="2019"/>
          <ac:spMkLst>
            <pc:docMk/>
            <pc:sldMk cId="1001421259" sldId="1185"/>
            <ac:spMk id="9" creationId="{E0B1276D-9CA4-F3FF-190F-E2DE3EB0174E}"/>
          </ac:spMkLst>
        </pc:spChg>
        <pc:spChg chg="mod">
          <ac:chgData name="Benedikt Beuttler" userId="21914008-2b68-4dc9-871f-f7568ffce061" providerId="ADAL" clId="{114B6D2B-1756-46B0-8087-B41CEAD53ADB}" dt="2024-01-17T13:28:21.792" v="2019"/>
          <ac:spMkLst>
            <pc:docMk/>
            <pc:sldMk cId="1001421259" sldId="1185"/>
            <ac:spMk id="10" creationId="{14B2D7F3-B541-D854-5729-5A6F75383242}"/>
          </ac:spMkLst>
        </pc:spChg>
        <pc:spChg chg="mod">
          <ac:chgData name="Benedikt Beuttler" userId="21914008-2b68-4dc9-871f-f7568ffce061" providerId="ADAL" clId="{114B6D2B-1756-46B0-8087-B41CEAD53ADB}" dt="2024-01-17T13:28:21.792" v="2019"/>
          <ac:spMkLst>
            <pc:docMk/>
            <pc:sldMk cId="1001421259" sldId="1185"/>
            <ac:spMk id="11" creationId="{F22C8CE3-A923-4A20-55F4-8A8B185AFE75}"/>
          </ac:spMkLst>
        </pc:spChg>
        <pc:spChg chg="mod">
          <ac:chgData name="Benedikt Beuttler" userId="21914008-2b68-4dc9-871f-f7568ffce061" providerId="ADAL" clId="{114B6D2B-1756-46B0-8087-B41CEAD53ADB}" dt="2024-01-17T13:28:21.792" v="2019"/>
          <ac:spMkLst>
            <pc:docMk/>
            <pc:sldMk cId="1001421259" sldId="1185"/>
            <ac:spMk id="12" creationId="{2B686ADE-2C52-D6F0-F231-32F105705F31}"/>
          </ac:spMkLst>
        </pc:spChg>
        <pc:spChg chg="mod">
          <ac:chgData name="Benedikt Beuttler" userId="21914008-2b68-4dc9-871f-f7568ffce061" providerId="ADAL" clId="{114B6D2B-1756-46B0-8087-B41CEAD53ADB}" dt="2024-01-17T13:28:21.792" v="2019"/>
          <ac:spMkLst>
            <pc:docMk/>
            <pc:sldMk cId="1001421259" sldId="1185"/>
            <ac:spMk id="13" creationId="{D93F6B8E-8CEA-1CE5-F85A-42AB4337AE15}"/>
          </ac:spMkLst>
        </pc:spChg>
        <pc:spChg chg="mod">
          <ac:chgData name="Benedikt Beuttler" userId="21914008-2b68-4dc9-871f-f7568ffce061" providerId="ADAL" clId="{114B6D2B-1756-46B0-8087-B41CEAD53ADB}" dt="2024-01-17T13:28:21.792" v="2019"/>
          <ac:spMkLst>
            <pc:docMk/>
            <pc:sldMk cId="1001421259" sldId="1185"/>
            <ac:spMk id="14" creationId="{EDBC646B-37FE-3176-A69F-E39B946910A8}"/>
          </ac:spMkLst>
        </pc:spChg>
        <pc:spChg chg="mod">
          <ac:chgData name="Benedikt Beuttler" userId="21914008-2b68-4dc9-871f-f7568ffce061" providerId="ADAL" clId="{114B6D2B-1756-46B0-8087-B41CEAD53ADB}" dt="2024-01-17T13:28:21.792" v="2019"/>
          <ac:spMkLst>
            <pc:docMk/>
            <pc:sldMk cId="1001421259" sldId="1185"/>
            <ac:spMk id="15" creationId="{452B2D0A-3257-1D60-3FBF-7A12C5D3D48A}"/>
          </ac:spMkLst>
        </pc:spChg>
        <pc:spChg chg="mod">
          <ac:chgData name="Benedikt Beuttler" userId="21914008-2b68-4dc9-871f-f7568ffce061" providerId="ADAL" clId="{114B6D2B-1756-46B0-8087-B41CEAD53ADB}" dt="2024-01-17T13:28:21.792" v="2019"/>
          <ac:spMkLst>
            <pc:docMk/>
            <pc:sldMk cId="1001421259" sldId="1185"/>
            <ac:spMk id="16" creationId="{9DF9719D-C8EF-7355-E42C-C8CFC71C37BF}"/>
          </ac:spMkLst>
        </pc:spChg>
        <pc:spChg chg="mod">
          <ac:chgData name="Benedikt Beuttler" userId="21914008-2b68-4dc9-871f-f7568ffce061" providerId="ADAL" clId="{114B6D2B-1756-46B0-8087-B41CEAD53ADB}" dt="2024-01-17T13:28:21.792" v="2019"/>
          <ac:spMkLst>
            <pc:docMk/>
            <pc:sldMk cId="1001421259" sldId="1185"/>
            <ac:spMk id="17" creationId="{7440CAEA-2E73-3529-2D1C-799B6B35CAE6}"/>
          </ac:spMkLst>
        </pc:spChg>
        <pc:spChg chg="mod">
          <ac:chgData name="Benedikt Beuttler" userId="21914008-2b68-4dc9-871f-f7568ffce061" providerId="ADAL" clId="{114B6D2B-1756-46B0-8087-B41CEAD53ADB}" dt="2024-01-17T13:28:21.792" v="2019"/>
          <ac:spMkLst>
            <pc:docMk/>
            <pc:sldMk cId="1001421259" sldId="1185"/>
            <ac:spMk id="18" creationId="{88D8457D-9892-A415-6635-FA5CF41774B7}"/>
          </ac:spMkLst>
        </pc:spChg>
        <pc:spChg chg="mod">
          <ac:chgData name="Benedikt Beuttler" userId="21914008-2b68-4dc9-871f-f7568ffce061" providerId="ADAL" clId="{114B6D2B-1756-46B0-8087-B41CEAD53ADB}" dt="2024-01-17T13:28:21.792" v="2019"/>
          <ac:spMkLst>
            <pc:docMk/>
            <pc:sldMk cId="1001421259" sldId="1185"/>
            <ac:spMk id="20" creationId="{46773EE3-EEFC-3127-0C46-3485ADA69ADE}"/>
          </ac:spMkLst>
        </pc:spChg>
        <pc:spChg chg="mod">
          <ac:chgData name="Benedikt Beuttler" userId="21914008-2b68-4dc9-871f-f7568ffce061" providerId="ADAL" clId="{114B6D2B-1756-46B0-8087-B41CEAD53ADB}" dt="2024-01-17T13:28:21.792" v="2019"/>
          <ac:spMkLst>
            <pc:docMk/>
            <pc:sldMk cId="1001421259" sldId="1185"/>
            <ac:spMk id="21" creationId="{04786D6C-FCD0-4D73-D47B-72294020F47F}"/>
          </ac:spMkLst>
        </pc:spChg>
        <pc:spChg chg="mod">
          <ac:chgData name="Benedikt Beuttler" userId="21914008-2b68-4dc9-871f-f7568ffce061" providerId="ADAL" clId="{114B6D2B-1756-46B0-8087-B41CEAD53ADB}" dt="2024-01-17T13:28:21.792" v="2019"/>
          <ac:spMkLst>
            <pc:docMk/>
            <pc:sldMk cId="1001421259" sldId="1185"/>
            <ac:spMk id="22" creationId="{08C93438-8CB8-CCD6-EEFC-728E71C4E89E}"/>
          </ac:spMkLst>
        </pc:spChg>
        <pc:spChg chg="mod">
          <ac:chgData name="Benedikt Beuttler" userId="21914008-2b68-4dc9-871f-f7568ffce061" providerId="ADAL" clId="{114B6D2B-1756-46B0-8087-B41CEAD53ADB}" dt="2024-01-17T13:28:21.792" v="2019"/>
          <ac:spMkLst>
            <pc:docMk/>
            <pc:sldMk cId="1001421259" sldId="1185"/>
            <ac:spMk id="23" creationId="{82FDF95A-826B-B3CA-2AF3-06FA9DFEA5DB}"/>
          </ac:spMkLst>
        </pc:spChg>
        <pc:spChg chg="mod">
          <ac:chgData name="Benedikt Beuttler" userId="21914008-2b68-4dc9-871f-f7568ffce061" providerId="ADAL" clId="{114B6D2B-1756-46B0-8087-B41CEAD53ADB}" dt="2024-01-17T13:28:21.792" v="2019"/>
          <ac:spMkLst>
            <pc:docMk/>
            <pc:sldMk cId="1001421259" sldId="1185"/>
            <ac:spMk id="24" creationId="{6ECD603F-7042-73BF-99E2-D694B16A3FE8}"/>
          </ac:spMkLst>
        </pc:spChg>
        <pc:spChg chg="mod">
          <ac:chgData name="Benedikt Beuttler" userId="21914008-2b68-4dc9-871f-f7568ffce061" providerId="ADAL" clId="{114B6D2B-1756-46B0-8087-B41CEAD53ADB}" dt="2024-01-17T13:28:21.792" v="2019"/>
          <ac:spMkLst>
            <pc:docMk/>
            <pc:sldMk cId="1001421259" sldId="1185"/>
            <ac:spMk id="25" creationId="{F8D57299-F992-4017-3D17-6205467E8B49}"/>
          </ac:spMkLst>
        </pc:spChg>
        <pc:spChg chg="mod">
          <ac:chgData name="Benedikt Beuttler" userId="21914008-2b68-4dc9-871f-f7568ffce061" providerId="ADAL" clId="{114B6D2B-1756-46B0-8087-B41CEAD53ADB}" dt="2024-01-17T13:28:21.792" v="2019"/>
          <ac:spMkLst>
            <pc:docMk/>
            <pc:sldMk cId="1001421259" sldId="1185"/>
            <ac:spMk id="26" creationId="{96E0B312-9695-1966-2BC8-F06DBDD8BC7C}"/>
          </ac:spMkLst>
        </pc:spChg>
        <pc:spChg chg="mod">
          <ac:chgData name="Benedikt Beuttler" userId="21914008-2b68-4dc9-871f-f7568ffce061" providerId="ADAL" clId="{114B6D2B-1756-46B0-8087-B41CEAD53ADB}" dt="2024-01-17T13:28:21.792" v="2019"/>
          <ac:spMkLst>
            <pc:docMk/>
            <pc:sldMk cId="1001421259" sldId="1185"/>
            <ac:spMk id="27" creationId="{438434AE-B475-6333-04BC-E26BCFCC9414}"/>
          </ac:spMkLst>
        </pc:spChg>
        <pc:spChg chg="mod ord topLvl">
          <ac:chgData name="Benedikt Beuttler" userId="21914008-2b68-4dc9-871f-f7568ffce061" providerId="ADAL" clId="{114B6D2B-1756-46B0-8087-B41CEAD53ADB}" dt="2024-01-17T13:29:56.396" v="2030" actId="167"/>
          <ac:spMkLst>
            <pc:docMk/>
            <pc:sldMk cId="1001421259" sldId="1185"/>
            <ac:spMk id="29" creationId="{F3201EA4-A1E7-5D73-B240-96404F7287F5}"/>
          </ac:spMkLst>
        </pc:spChg>
        <pc:spChg chg="mod ord topLvl">
          <ac:chgData name="Benedikt Beuttler" userId="21914008-2b68-4dc9-871f-f7568ffce061" providerId="ADAL" clId="{114B6D2B-1756-46B0-8087-B41CEAD53ADB}" dt="2024-01-17T13:29:56.396" v="2030" actId="167"/>
          <ac:spMkLst>
            <pc:docMk/>
            <pc:sldMk cId="1001421259" sldId="1185"/>
            <ac:spMk id="30" creationId="{CDF5904A-9EF8-E691-9D0C-B4C3983512CA}"/>
          </ac:spMkLst>
        </pc:spChg>
        <pc:spChg chg="mod topLvl">
          <ac:chgData name="Benedikt Beuttler" userId="21914008-2b68-4dc9-871f-f7568ffce061" providerId="ADAL" clId="{114B6D2B-1756-46B0-8087-B41CEAD53ADB}" dt="2024-01-17T13:28:49.653" v="2026" actId="165"/>
          <ac:spMkLst>
            <pc:docMk/>
            <pc:sldMk cId="1001421259" sldId="1185"/>
            <ac:spMk id="32" creationId="{D68DDE8F-450D-4B3A-0D0E-8DD9739139F0}"/>
          </ac:spMkLst>
        </pc:spChg>
        <pc:spChg chg="mod topLvl">
          <ac:chgData name="Benedikt Beuttler" userId="21914008-2b68-4dc9-871f-f7568ffce061" providerId="ADAL" clId="{114B6D2B-1756-46B0-8087-B41CEAD53ADB}" dt="2024-01-17T13:28:49.653" v="2026" actId="165"/>
          <ac:spMkLst>
            <pc:docMk/>
            <pc:sldMk cId="1001421259" sldId="1185"/>
            <ac:spMk id="33" creationId="{0246014A-4511-7EE6-2E67-F649B98337ED}"/>
          </ac:spMkLst>
        </pc:spChg>
        <pc:spChg chg="mod topLvl">
          <ac:chgData name="Benedikt Beuttler" userId="21914008-2b68-4dc9-871f-f7568ffce061" providerId="ADAL" clId="{114B6D2B-1756-46B0-8087-B41CEAD53ADB}" dt="2024-01-17T13:28:49.653" v="2026" actId="165"/>
          <ac:spMkLst>
            <pc:docMk/>
            <pc:sldMk cId="1001421259" sldId="1185"/>
            <ac:spMk id="34" creationId="{7B8F22B4-2FD7-E4DC-4A4D-F35EEF1DF658}"/>
          </ac:spMkLst>
        </pc:spChg>
        <pc:spChg chg="mod ord topLvl">
          <ac:chgData name="Benedikt Beuttler" userId="21914008-2b68-4dc9-871f-f7568ffce061" providerId="ADAL" clId="{114B6D2B-1756-46B0-8087-B41CEAD53ADB}" dt="2024-01-17T13:29:56.396" v="2030" actId="167"/>
          <ac:spMkLst>
            <pc:docMk/>
            <pc:sldMk cId="1001421259" sldId="1185"/>
            <ac:spMk id="36" creationId="{72813D0A-11C7-8F23-D642-EED1B7BA511F}"/>
          </ac:spMkLst>
        </pc:spChg>
        <pc:spChg chg="mod ord topLvl">
          <ac:chgData name="Benedikt Beuttler" userId="21914008-2b68-4dc9-871f-f7568ffce061" providerId="ADAL" clId="{114B6D2B-1756-46B0-8087-B41CEAD53ADB}" dt="2024-01-17T13:29:56.396" v="2030" actId="167"/>
          <ac:spMkLst>
            <pc:docMk/>
            <pc:sldMk cId="1001421259" sldId="1185"/>
            <ac:spMk id="37" creationId="{16EA8640-7B15-9B97-1C86-52D581612D36}"/>
          </ac:spMkLst>
        </pc:spChg>
        <pc:spChg chg="mod topLvl">
          <ac:chgData name="Benedikt Beuttler" userId="21914008-2b68-4dc9-871f-f7568ffce061" providerId="ADAL" clId="{114B6D2B-1756-46B0-8087-B41CEAD53ADB}" dt="2024-01-17T13:28:49.653" v="2026" actId="165"/>
          <ac:spMkLst>
            <pc:docMk/>
            <pc:sldMk cId="1001421259" sldId="1185"/>
            <ac:spMk id="38" creationId="{BF27D2D8-A362-3318-765B-C1D185E917DB}"/>
          </ac:spMkLst>
        </pc:spChg>
        <pc:spChg chg="mod ord topLvl">
          <ac:chgData name="Benedikt Beuttler" userId="21914008-2b68-4dc9-871f-f7568ffce061" providerId="ADAL" clId="{114B6D2B-1756-46B0-8087-B41CEAD53ADB}" dt="2024-01-17T13:29:56.396" v="2030" actId="167"/>
          <ac:spMkLst>
            <pc:docMk/>
            <pc:sldMk cId="1001421259" sldId="1185"/>
            <ac:spMk id="39" creationId="{CB7E0647-B6AA-6EA6-D1C5-9B685197D1FE}"/>
          </ac:spMkLst>
        </pc:spChg>
        <pc:spChg chg="mod ord topLvl">
          <ac:chgData name="Benedikt Beuttler" userId="21914008-2b68-4dc9-871f-f7568ffce061" providerId="ADAL" clId="{114B6D2B-1756-46B0-8087-B41CEAD53ADB}" dt="2024-01-17T13:29:56.396" v="2030" actId="167"/>
          <ac:spMkLst>
            <pc:docMk/>
            <pc:sldMk cId="1001421259" sldId="1185"/>
            <ac:spMk id="40" creationId="{B89F05DC-2A67-6992-20D3-73998E3C27DB}"/>
          </ac:spMkLst>
        </pc:spChg>
        <pc:spChg chg="mod topLvl">
          <ac:chgData name="Benedikt Beuttler" userId="21914008-2b68-4dc9-871f-f7568ffce061" providerId="ADAL" clId="{114B6D2B-1756-46B0-8087-B41CEAD53ADB}" dt="2024-01-17T13:28:49.653" v="2026" actId="165"/>
          <ac:spMkLst>
            <pc:docMk/>
            <pc:sldMk cId="1001421259" sldId="1185"/>
            <ac:spMk id="41" creationId="{25DD6403-A178-6A17-F619-F1DAF8CEF703}"/>
          </ac:spMkLst>
        </pc:spChg>
        <pc:spChg chg="mod ord topLvl">
          <ac:chgData name="Benedikt Beuttler" userId="21914008-2b68-4dc9-871f-f7568ffce061" providerId="ADAL" clId="{114B6D2B-1756-46B0-8087-B41CEAD53ADB}" dt="2024-01-17T13:29:08.419" v="2029" actId="167"/>
          <ac:spMkLst>
            <pc:docMk/>
            <pc:sldMk cId="1001421259" sldId="1185"/>
            <ac:spMk id="43" creationId="{431FDE82-9C98-0294-3A91-E14124731588}"/>
          </ac:spMkLst>
        </pc:spChg>
        <pc:spChg chg="mod ord topLvl">
          <ac:chgData name="Benedikt Beuttler" userId="21914008-2b68-4dc9-871f-f7568ffce061" providerId="ADAL" clId="{114B6D2B-1756-46B0-8087-B41CEAD53ADB}" dt="2024-01-17T13:29:56.396" v="2030" actId="167"/>
          <ac:spMkLst>
            <pc:docMk/>
            <pc:sldMk cId="1001421259" sldId="1185"/>
            <ac:spMk id="44" creationId="{5439BEA1-286F-0828-0CA7-B0B59F10B7D1}"/>
          </ac:spMkLst>
        </pc:spChg>
        <pc:spChg chg="mod ord topLvl">
          <ac:chgData name="Benedikt Beuttler" userId="21914008-2b68-4dc9-871f-f7568ffce061" providerId="ADAL" clId="{114B6D2B-1756-46B0-8087-B41CEAD53ADB}" dt="2024-01-17T13:29:56.396" v="2030" actId="167"/>
          <ac:spMkLst>
            <pc:docMk/>
            <pc:sldMk cId="1001421259" sldId="1185"/>
            <ac:spMk id="45" creationId="{9CF7161D-4BB9-45C5-74AE-B29A59403E2D}"/>
          </ac:spMkLst>
        </pc:spChg>
        <pc:spChg chg="mod ord topLvl">
          <ac:chgData name="Benedikt Beuttler" userId="21914008-2b68-4dc9-871f-f7568ffce061" providerId="ADAL" clId="{114B6D2B-1756-46B0-8087-B41CEAD53ADB}" dt="2024-01-17T13:29:56.396" v="2030" actId="167"/>
          <ac:spMkLst>
            <pc:docMk/>
            <pc:sldMk cId="1001421259" sldId="1185"/>
            <ac:spMk id="46" creationId="{80D50E4D-E38B-5740-242D-4AC8C694845B}"/>
          </ac:spMkLst>
        </pc:spChg>
        <pc:spChg chg="mod ord topLvl">
          <ac:chgData name="Benedikt Beuttler" userId="21914008-2b68-4dc9-871f-f7568ffce061" providerId="ADAL" clId="{114B6D2B-1756-46B0-8087-B41CEAD53ADB}" dt="2024-01-17T13:29:56.396" v="2030" actId="167"/>
          <ac:spMkLst>
            <pc:docMk/>
            <pc:sldMk cId="1001421259" sldId="1185"/>
            <ac:spMk id="47" creationId="{310D3673-7533-40E3-54DE-A62ADEA496CD}"/>
          </ac:spMkLst>
        </pc:spChg>
        <pc:spChg chg="mod ord topLvl">
          <ac:chgData name="Benedikt Beuttler" userId="21914008-2b68-4dc9-871f-f7568ffce061" providerId="ADAL" clId="{114B6D2B-1756-46B0-8087-B41CEAD53ADB}" dt="2024-01-17T13:29:56.396" v="2030" actId="167"/>
          <ac:spMkLst>
            <pc:docMk/>
            <pc:sldMk cId="1001421259" sldId="1185"/>
            <ac:spMk id="48" creationId="{F04E75BC-DCD7-677F-5471-48E2F7383458}"/>
          </ac:spMkLst>
        </pc:spChg>
        <pc:spChg chg="mod ord topLvl">
          <ac:chgData name="Benedikt Beuttler" userId="21914008-2b68-4dc9-871f-f7568ffce061" providerId="ADAL" clId="{114B6D2B-1756-46B0-8087-B41CEAD53ADB}" dt="2024-01-17T13:29:56.396" v="2030" actId="167"/>
          <ac:spMkLst>
            <pc:docMk/>
            <pc:sldMk cId="1001421259" sldId="1185"/>
            <ac:spMk id="49" creationId="{0CA12127-AE9F-AD69-3244-9150F77552FD}"/>
          </ac:spMkLst>
        </pc:spChg>
        <pc:spChg chg="mod ord topLvl">
          <ac:chgData name="Benedikt Beuttler" userId="21914008-2b68-4dc9-871f-f7568ffce061" providerId="ADAL" clId="{114B6D2B-1756-46B0-8087-B41CEAD53ADB}" dt="2024-01-17T13:33:22.362" v="2165" actId="166"/>
          <ac:spMkLst>
            <pc:docMk/>
            <pc:sldMk cId="1001421259" sldId="1185"/>
            <ac:spMk id="50" creationId="{4427881C-8786-5588-5ADD-B53FF02F0814}"/>
          </ac:spMkLst>
        </pc:spChg>
        <pc:spChg chg="add mod">
          <ac:chgData name="Benedikt Beuttler" userId="21914008-2b68-4dc9-871f-f7568ffce061" providerId="ADAL" clId="{114B6D2B-1756-46B0-8087-B41CEAD53ADB}" dt="2024-01-17T13:33:13.923" v="2164" actId="14100"/>
          <ac:spMkLst>
            <pc:docMk/>
            <pc:sldMk cId="1001421259" sldId="1185"/>
            <ac:spMk id="51" creationId="{75AF43AF-C721-6F8D-EC4F-E5FD4447C066}"/>
          </ac:spMkLst>
        </pc:spChg>
        <pc:spChg chg="add mod">
          <ac:chgData name="Benedikt Beuttler" userId="21914008-2b68-4dc9-871f-f7568ffce061" providerId="ADAL" clId="{114B6D2B-1756-46B0-8087-B41CEAD53ADB}" dt="2024-01-17T13:33:02.154" v="2160" actId="1076"/>
          <ac:spMkLst>
            <pc:docMk/>
            <pc:sldMk cId="1001421259" sldId="1185"/>
            <ac:spMk id="52" creationId="{47CA1D92-9123-3CD7-87BC-26E2820FC0EC}"/>
          </ac:spMkLst>
        </pc:spChg>
        <pc:spChg chg="add mod">
          <ac:chgData name="Benedikt Beuttler" userId="21914008-2b68-4dc9-871f-f7568ffce061" providerId="ADAL" clId="{114B6D2B-1756-46B0-8087-B41CEAD53ADB}" dt="2024-01-17T13:33:29.999" v="2166"/>
          <ac:spMkLst>
            <pc:docMk/>
            <pc:sldMk cId="1001421259" sldId="1185"/>
            <ac:spMk id="53" creationId="{2EA9392E-12B5-6E84-011A-4F30E91DBCBC}"/>
          </ac:spMkLst>
        </pc:spChg>
        <pc:grpChg chg="add mod">
          <ac:chgData name="Benedikt Beuttler" userId="21914008-2b68-4dc9-871f-f7568ffce061" providerId="ADAL" clId="{114B6D2B-1756-46B0-8087-B41CEAD53ADB}" dt="2024-01-17T13:28:27.977" v="2021" actId="1076"/>
          <ac:grpSpMkLst>
            <pc:docMk/>
            <pc:sldMk cId="1001421259" sldId="1185"/>
            <ac:grpSpMk id="3" creationId="{25607583-01B8-9902-C96E-A5EC8EF3619E}"/>
          </ac:grpSpMkLst>
        </pc:grpChg>
        <pc:grpChg chg="add del mod ord">
          <ac:chgData name="Benedikt Beuttler" userId="21914008-2b68-4dc9-871f-f7568ffce061" providerId="ADAL" clId="{114B6D2B-1756-46B0-8087-B41CEAD53ADB}" dt="2024-01-17T13:28:49.653" v="2026" actId="165"/>
          <ac:grpSpMkLst>
            <pc:docMk/>
            <pc:sldMk cId="1001421259" sldId="1185"/>
            <ac:grpSpMk id="28" creationId="{DF6C2461-A0FB-F02B-72EF-55C4E29D320D}"/>
          </ac:grpSpMkLst>
        </pc:grpChg>
        <pc:picChg chg="mod">
          <ac:chgData name="Benedikt Beuttler" userId="21914008-2b68-4dc9-871f-f7568ffce061" providerId="ADAL" clId="{114B6D2B-1756-46B0-8087-B41CEAD53ADB}" dt="2024-01-17T13:28:21.792" v="2019"/>
          <ac:picMkLst>
            <pc:docMk/>
            <pc:sldMk cId="1001421259" sldId="1185"/>
            <ac:picMk id="19" creationId="{B8698322-395C-9EC4-59E3-405313372F53}"/>
          </ac:picMkLst>
        </pc:picChg>
        <pc:picChg chg="del">
          <ac:chgData name="Benedikt Beuttler" userId="21914008-2b68-4dc9-871f-f7568ffce061" providerId="ADAL" clId="{114B6D2B-1756-46B0-8087-B41CEAD53ADB}" dt="2024-01-17T13:37:17.650" v="2201" actId="478"/>
          <ac:picMkLst>
            <pc:docMk/>
            <pc:sldMk cId="1001421259" sldId="1185"/>
            <ac:picMk id="31" creationId="{76A9FF54-8C4B-882F-B35C-E7C3C7455015}"/>
          </ac:picMkLst>
        </pc:picChg>
        <pc:picChg chg="del">
          <ac:chgData name="Benedikt Beuttler" userId="21914008-2b68-4dc9-871f-f7568ffce061" providerId="ADAL" clId="{114B6D2B-1756-46B0-8087-B41CEAD53ADB}" dt="2024-01-17T13:28:29.861" v="2022" actId="478"/>
          <ac:picMkLst>
            <pc:docMk/>
            <pc:sldMk cId="1001421259" sldId="1185"/>
            <ac:picMk id="35" creationId="{D174407A-78C9-310B-6703-AF6E2669251E}"/>
          </ac:picMkLst>
        </pc:picChg>
        <pc:picChg chg="mod topLvl">
          <ac:chgData name="Benedikt Beuttler" userId="21914008-2b68-4dc9-871f-f7568ffce061" providerId="ADAL" clId="{114B6D2B-1756-46B0-8087-B41CEAD53ADB}" dt="2024-01-17T13:28:49.653" v="2026" actId="165"/>
          <ac:picMkLst>
            <pc:docMk/>
            <pc:sldMk cId="1001421259" sldId="1185"/>
            <ac:picMk id="42" creationId="{193E4702-C4BB-4375-91A7-5FDE4BD33C47}"/>
          </ac:picMkLst>
        </pc:picChg>
        <pc:picChg chg="add del mod">
          <ac:chgData name="Benedikt Beuttler" userId="21914008-2b68-4dc9-871f-f7568ffce061" providerId="ADAL" clId="{114B6D2B-1756-46B0-8087-B41CEAD53ADB}" dt="2024-01-17T13:48:41.668" v="2362" actId="478"/>
          <ac:picMkLst>
            <pc:docMk/>
            <pc:sldMk cId="1001421259" sldId="1185"/>
            <ac:picMk id="54" creationId="{2F36BD50-7F05-3235-8324-1D3FC84FF52C}"/>
          </ac:picMkLst>
        </pc:picChg>
        <pc:picChg chg="add del mod">
          <ac:chgData name="Benedikt Beuttler" userId="21914008-2b68-4dc9-871f-f7568ffce061" providerId="ADAL" clId="{114B6D2B-1756-46B0-8087-B41CEAD53ADB}" dt="2024-01-17T13:48:41.331" v="2361" actId="1076"/>
          <ac:picMkLst>
            <pc:docMk/>
            <pc:sldMk cId="1001421259" sldId="1185"/>
            <ac:picMk id="56" creationId="{82FD8073-C441-FFD3-1188-10D568DA053F}"/>
          </ac:picMkLst>
        </pc:picChg>
      </pc:sldChg>
      <pc:sldChg chg="delSp modSp mod">
        <pc:chgData name="Benedikt Beuttler" userId="21914008-2b68-4dc9-871f-f7568ffce061" providerId="ADAL" clId="{114B6D2B-1756-46B0-8087-B41CEAD53ADB}" dt="2024-01-22T08:58:30.840" v="2620" actId="478"/>
        <pc:sldMkLst>
          <pc:docMk/>
          <pc:sldMk cId="3228645485" sldId="1187"/>
        </pc:sldMkLst>
        <pc:spChg chg="mod">
          <ac:chgData name="Benedikt Beuttler" userId="21914008-2b68-4dc9-871f-f7568ffce061" providerId="ADAL" clId="{114B6D2B-1756-46B0-8087-B41CEAD53ADB}" dt="2024-01-22T08:58:24.659" v="2619"/>
          <ac:spMkLst>
            <pc:docMk/>
            <pc:sldMk cId="3228645485" sldId="1187"/>
            <ac:spMk id="2" creationId="{4D5C9681-231E-3928-C341-5398C2F7E4A5}"/>
          </ac:spMkLst>
        </pc:spChg>
        <pc:spChg chg="del">
          <ac:chgData name="Benedikt Beuttler" userId="21914008-2b68-4dc9-871f-f7568ffce061" providerId="ADAL" clId="{114B6D2B-1756-46B0-8087-B41CEAD53ADB}" dt="2024-01-22T08:58:30.840" v="2620" actId="478"/>
          <ac:spMkLst>
            <pc:docMk/>
            <pc:sldMk cId="3228645485" sldId="1187"/>
            <ac:spMk id="5" creationId="{00000000-0000-0000-0000-000000000000}"/>
          </ac:spMkLst>
        </pc:spChg>
        <pc:spChg chg="mod">
          <ac:chgData name="Benedikt Beuttler" userId="21914008-2b68-4dc9-871f-f7568ffce061" providerId="ADAL" clId="{114B6D2B-1756-46B0-8087-B41CEAD53ADB}" dt="2024-01-17T13:53:50.501" v="2446"/>
          <ac:spMkLst>
            <pc:docMk/>
            <pc:sldMk cId="3228645485" sldId="1187"/>
            <ac:spMk id="6" creationId="{6177B652-999C-60B8-A2E7-5367A239A1B5}"/>
          </ac:spMkLst>
        </pc:spChg>
        <pc:graphicFrameChg chg="mod modGraphic">
          <ac:chgData name="Benedikt Beuttler" userId="21914008-2b68-4dc9-871f-f7568ffce061" providerId="ADAL" clId="{114B6D2B-1756-46B0-8087-B41CEAD53ADB}" dt="2024-01-17T13:56:39.797" v="2486"/>
          <ac:graphicFrameMkLst>
            <pc:docMk/>
            <pc:sldMk cId="3228645485" sldId="1187"/>
            <ac:graphicFrameMk id="4" creationId="{00000000-0000-0000-0000-000000000000}"/>
          </ac:graphicFrameMkLst>
        </pc:graphicFrameChg>
      </pc:sldChg>
      <pc:sldChg chg="delSp modSp mod">
        <pc:chgData name="Benedikt Beuttler" userId="21914008-2b68-4dc9-871f-f7568ffce061" providerId="ADAL" clId="{114B6D2B-1756-46B0-8087-B41CEAD53ADB}" dt="2024-01-22T08:58:37.492" v="2622"/>
        <pc:sldMkLst>
          <pc:docMk/>
          <pc:sldMk cId="835711382" sldId="1188"/>
        </pc:sldMkLst>
        <pc:spChg chg="mod">
          <ac:chgData name="Benedikt Beuttler" userId="21914008-2b68-4dc9-871f-f7568ffce061" providerId="ADAL" clId="{114B6D2B-1756-46B0-8087-B41CEAD53ADB}" dt="2024-01-22T08:58:37.492" v="2622"/>
          <ac:spMkLst>
            <pc:docMk/>
            <pc:sldMk cId="835711382" sldId="1188"/>
            <ac:spMk id="2" creationId="{4D5C9681-231E-3928-C341-5398C2F7E4A5}"/>
          </ac:spMkLst>
        </pc:spChg>
        <pc:spChg chg="del">
          <ac:chgData name="Benedikt Beuttler" userId="21914008-2b68-4dc9-871f-f7568ffce061" providerId="ADAL" clId="{114B6D2B-1756-46B0-8087-B41CEAD53ADB}" dt="2024-01-22T08:58:33.991" v="2621" actId="478"/>
          <ac:spMkLst>
            <pc:docMk/>
            <pc:sldMk cId="835711382" sldId="1188"/>
            <ac:spMk id="5" creationId="{00000000-0000-0000-0000-000000000000}"/>
          </ac:spMkLst>
        </pc:spChg>
        <pc:spChg chg="mod">
          <ac:chgData name="Benedikt Beuttler" userId="21914008-2b68-4dc9-871f-f7568ffce061" providerId="ADAL" clId="{114B6D2B-1756-46B0-8087-B41CEAD53ADB}" dt="2024-01-17T13:57:56.595" v="2496" actId="20577"/>
          <ac:spMkLst>
            <pc:docMk/>
            <pc:sldMk cId="835711382" sldId="1188"/>
            <ac:spMk id="11" creationId="{00000000-0000-0000-0000-000000000000}"/>
          </ac:spMkLst>
        </pc:spChg>
        <pc:graphicFrameChg chg="mod modGraphic">
          <ac:chgData name="Benedikt Beuttler" userId="21914008-2b68-4dc9-871f-f7568ffce061" providerId="ADAL" clId="{114B6D2B-1756-46B0-8087-B41CEAD53ADB}" dt="2024-01-17T13:58:07.204" v="2516" actId="20577"/>
          <ac:graphicFrameMkLst>
            <pc:docMk/>
            <pc:sldMk cId="835711382" sldId="1188"/>
            <ac:graphicFrameMk id="4" creationId="{00000000-0000-0000-0000-000000000000}"/>
          </ac:graphicFrameMkLst>
        </pc:graphicFrameChg>
      </pc:sldChg>
      <pc:sldChg chg="delSp modSp mod">
        <pc:chgData name="Benedikt Beuttler" userId="21914008-2b68-4dc9-871f-f7568ffce061" providerId="ADAL" clId="{114B6D2B-1756-46B0-8087-B41CEAD53ADB}" dt="2024-01-22T08:58:46.799" v="2625" actId="478"/>
        <pc:sldMkLst>
          <pc:docMk/>
          <pc:sldMk cId="1380189272" sldId="1189"/>
        </pc:sldMkLst>
        <pc:spChg chg="mod">
          <ac:chgData name="Benedikt Beuttler" userId="21914008-2b68-4dc9-871f-f7568ffce061" providerId="ADAL" clId="{114B6D2B-1756-46B0-8087-B41CEAD53ADB}" dt="2024-01-22T08:58:44.515" v="2624"/>
          <ac:spMkLst>
            <pc:docMk/>
            <pc:sldMk cId="1380189272" sldId="1189"/>
            <ac:spMk id="2" creationId="{4D5C9681-231E-3928-C341-5398C2F7E4A5}"/>
          </ac:spMkLst>
        </pc:spChg>
        <pc:spChg chg="del">
          <ac:chgData name="Benedikt Beuttler" userId="21914008-2b68-4dc9-871f-f7568ffce061" providerId="ADAL" clId="{114B6D2B-1756-46B0-8087-B41CEAD53ADB}" dt="2024-01-22T08:58:46.799" v="2625" actId="478"/>
          <ac:spMkLst>
            <pc:docMk/>
            <pc:sldMk cId="1380189272" sldId="1189"/>
            <ac:spMk id="5" creationId="{00000000-0000-0000-0000-000000000000}"/>
          </ac:spMkLst>
        </pc:spChg>
        <pc:spChg chg="mod">
          <ac:chgData name="Benedikt Beuttler" userId="21914008-2b68-4dc9-871f-f7568ffce061" providerId="ADAL" clId="{114B6D2B-1756-46B0-8087-B41CEAD53ADB}" dt="2024-01-17T13:58:43.065" v="2570"/>
          <ac:spMkLst>
            <pc:docMk/>
            <pc:sldMk cId="1380189272" sldId="1189"/>
            <ac:spMk id="6" creationId="{D5DD1F94-6EA7-0FB2-B908-D7B0867F4E69}"/>
          </ac:spMkLst>
        </pc:spChg>
        <pc:graphicFrameChg chg="mod modGraphic">
          <ac:chgData name="Benedikt Beuttler" userId="21914008-2b68-4dc9-871f-f7568ffce061" providerId="ADAL" clId="{114B6D2B-1756-46B0-8087-B41CEAD53ADB}" dt="2024-01-22T08:58:43.425" v="2623" actId="20577"/>
          <ac:graphicFrameMkLst>
            <pc:docMk/>
            <pc:sldMk cId="1380189272" sldId="1189"/>
            <ac:graphicFrameMk id="4" creationId="{00000000-0000-0000-0000-000000000000}"/>
          </ac:graphicFrameMkLst>
        </pc:graphicFrameChg>
      </pc:sldChg>
      <pc:sldChg chg="addSp modSp mod">
        <pc:chgData name="Benedikt Beuttler" userId="21914008-2b68-4dc9-871f-f7568ffce061" providerId="ADAL" clId="{114B6D2B-1756-46B0-8087-B41CEAD53ADB}" dt="2024-01-22T08:58:55.623" v="2630" actId="20577"/>
        <pc:sldMkLst>
          <pc:docMk/>
          <pc:sldMk cId="3219562462" sldId="1190"/>
        </pc:sldMkLst>
        <pc:spChg chg="mod">
          <ac:chgData name="Benedikt Beuttler" userId="21914008-2b68-4dc9-871f-f7568ffce061" providerId="ADAL" clId="{114B6D2B-1756-46B0-8087-B41CEAD53ADB}" dt="2024-01-17T13:59:18.606" v="2584" actId="20577"/>
          <ac:spMkLst>
            <pc:docMk/>
            <pc:sldMk cId="3219562462" sldId="1190"/>
            <ac:spMk id="2" creationId="{98090193-430A-843F-3294-572D001CBE3F}"/>
          </ac:spMkLst>
        </pc:spChg>
        <pc:spChg chg="mod">
          <ac:chgData name="Benedikt Beuttler" userId="21914008-2b68-4dc9-871f-f7568ffce061" providerId="ADAL" clId="{114B6D2B-1756-46B0-8087-B41CEAD53ADB}" dt="2024-01-17T14:01:03.958" v="2598"/>
          <ac:spMkLst>
            <pc:docMk/>
            <pc:sldMk cId="3219562462" sldId="1190"/>
            <ac:spMk id="3" creationId="{26C15F86-4507-D1F6-4078-02A41BD21FF7}"/>
          </ac:spMkLst>
        </pc:spChg>
        <pc:spChg chg="add mod">
          <ac:chgData name="Benedikt Beuttler" userId="21914008-2b68-4dc9-871f-f7568ffce061" providerId="ADAL" clId="{114B6D2B-1756-46B0-8087-B41CEAD53ADB}" dt="2024-01-22T08:58:55.623" v="2630" actId="20577"/>
          <ac:spMkLst>
            <pc:docMk/>
            <pc:sldMk cId="3219562462" sldId="1190"/>
            <ac:spMk id="6" creationId="{14F6FCB9-A0C4-F8B3-7370-08522115558A}"/>
          </ac:spMkLst>
        </pc:spChg>
        <pc:picChg chg="mod">
          <ac:chgData name="Benedikt Beuttler" userId="21914008-2b68-4dc9-871f-f7568ffce061" providerId="ADAL" clId="{114B6D2B-1756-46B0-8087-B41CEAD53ADB}" dt="2024-01-17T14:01:09.715" v="2600" actId="1076"/>
          <ac:picMkLst>
            <pc:docMk/>
            <pc:sldMk cId="3219562462" sldId="1190"/>
            <ac:picMk id="9" creationId="{BC5342A9-6CBC-6435-77BF-649D4D7C7EF7}"/>
          </ac:picMkLst>
        </pc:picChg>
      </pc:sldChg>
      <pc:sldChg chg="modSp mod">
        <pc:chgData name="Benedikt Beuttler" userId="21914008-2b68-4dc9-871f-f7568ffce061" providerId="ADAL" clId="{114B6D2B-1756-46B0-8087-B41CEAD53ADB}" dt="2024-01-17T13:50:29.465" v="2388"/>
        <pc:sldMkLst>
          <pc:docMk/>
          <pc:sldMk cId="2717756551" sldId="1192"/>
        </pc:sldMkLst>
        <pc:spChg chg="mod">
          <ac:chgData name="Benedikt Beuttler" userId="21914008-2b68-4dc9-871f-f7568ffce061" providerId="ADAL" clId="{114B6D2B-1756-46B0-8087-B41CEAD53ADB}" dt="2024-01-17T13:50:29.465" v="2388"/>
          <ac:spMkLst>
            <pc:docMk/>
            <pc:sldMk cId="2717756551" sldId="1192"/>
            <ac:spMk id="2" creationId="{06674643-5087-FAC4-E6A2-23CFCE3934CB}"/>
          </ac:spMkLst>
        </pc:spChg>
      </pc:sldChg>
      <pc:sldChg chg="add mod ord modShow">
        <pc:chgData name="Benedikt Beuttler" userId="21914008-2b68-4dc9-871f-f7568ffce061" providerId="ADAL" clId="{114B6D2B-1756-46B0-8087-B41CEAD53ADB}" dt="2024-01-17T13:15:02.115" v="1542"/>
        <pc:sldMkLst>
          <pc:docMk/>
          <pc:sldMk cId="1304389469" sldId="1193"/>
        </pc:sldMkLst>
      </pc:sldChg>
    </pc:docChg>
  </pc:docChgLst>
  <pc:docChgLst>
    <pc:chgData name="Heiko Holz" userId="7a8b7bce-de97-4178-9de8-827217bad69b" providerId="ADAL" clId="{D8E80896-F18D-8546-AD7B-DC132664AC36}"/>
    <pc:docChg chg="undo redo custSel addSld delSld modSld sldOrd modMainMaster addSection delSection modSection">
      <pc:chgData name="Heiko Holz" userId="7a8b7bce-de97-4178-9de8-827217bad69b" providerId="ADAL" clId="{D8E80896-F18D-8546-AD7B-DC132664AC36}" dt="2023-12-14T07:59:17.879" v="4110" actId="20577"/>
      <pc:docMkLst>
        <pc:docMk/>
      </pc:docMkLst>
      <pc:sldChg chg="addSp delSp modSp add mod modClrScheme chgLayout">
        <pc:chgData name="Heiko Holz" userId="7a8b7bce-de97-4178-9de8-827217bad69b" providerId="ADAL" clId="{D8E80896-F18D-8546-AD7B-DC132664AC36}" dt="2023-12-11T21:15:53.472" v="3991" actId="700"/>
        <pc:sldMkLst>
          <pc:docMk/>
          <pc:sldMk cId="1669821562" sldId="828"/>
        </pc:sldMkLst>
        <pc:spChg chg="mod">
          <ac:chgData name="Heiko Holz" userId="7a8b7bce-de97-4178-9de8-827217bad69b" providerId="ADAL" clId="{D8E80896-F18D-8546-AD7B-DC132664AC36}" dt="2023-12-11T09:29:26.990" v="693" actId="6549"/>
          <ac:spMkLst>
            <pc:docMk/>
            <pc:sldMk cId="1669821562" sldId="828"/>
            <ac:spMk id="2" creationId="{0F8AC8F1-E6B5-43A2-AEB1-C6FA2F7E68D8}"/>
          </ac:spMkLst>
        </pc:spChg>
        <pc:spChg chg="add del mod ord">
          <ac:chgData name="Heiko Holz" userId="7a8b7bce-de97-4178-9de8-827217bad69b" providerId="ADAL" clId="{D8E80896-F18D-8546-AD7B-DC132664AC36}" dt="2023-12-11T21:15:53.472" v="3991" actId="700"/>
          <ac:spMkLst>
            <pc:docMk/>
            <pc:sldMk cId="1669821562" sldId="828"/>
            <ac:spMk id="2" creationId="{45725A69-4D8F-C1B3-2CE4-3B710E2F0FD6}"/>
          </ac:spMkLst>
        </pc:spChg>
        <pc:spChg chg="add mod ord">
          <ac:chgData name="Heiko Holz" userId="7a8b7bce-de97-4178-9de8-827217bad69b" providerId="ADAL" clId="{D8E80896-F18D-8546-AD7B-DC132664AC36}" dt="2023-12-11T21:15:53.472" v="3991" actId="700"/>
          <ac:spMkLst>
            <pc:docMk/>
            <pc:sldMk cId="1669821562" sldId="828"/>
            <ac:spMk id="3" creationId="{C69C3913-A2E6-1136-1474-40C9CB47928A}"/>
          </ac:spMkLst>
        </pc:spChg>
        <pc:spChg chg="mod ord">
          <ac:chgData name="Heiko Holz" userId="7a8b7bce-de97-4178-9de8-827217bad69b" providerId="ADAL" clId="{D8E80896-F18D-8546-AD7B-DC132664AC36}" dt="2023-12-11T21:15:53.472" v="3991" actId="700"/>
          <ac:spMkLst>
            <pc:docMk/>
            <pc:sldMk cId="1669821562" sldId="828"/>
            <ac:spMk id="9" creationId="{07D18E75-B043-8C28-C9EC-A91DBCC85099}"/>
          </ac:spMkLst>
        </pc:spChg>
        <pc:spChg chg="del mod ord">
          <ac:chgData name="Heiko Holz" userId="7a8b7bce-de97-4178-9de8-827217bad69b" providerId="ADAL" clId="{D8E80896-F18D-8546-AD7B-DC132664AC36}" dt="2023-12-11T21:13:09.444" v="3971" actId="700"/>
          <ac:spMkLst>
            <pc:docMk/>
            <pc:sldMk cId="1669821562" sldId="828"/>
            <ac:spMk id="12" creationId="{00000000-0000-0000-0000-000000000000}"/>
          </ac:spMkLst>
        </pc:spChg>
        <pc:picChg chg="del">
          <ac:chgData name="Heiko Holz" userId="7a8b7bce-de97-4178-9de8-827217bad69b" providerId="ADAL" clId="{D8E80896-F18D-8546-AD7B-DC132664AC36}" dt="2023-12-11T09:27:11.724" v="628" actId="478"/>
          <ac:picMkLst>
            <pc:docMk/>
            <pc:sldMk cId="1669821562" sldId="828"/>
            <ac:picMk id="3" creationId="{8037DEBD-9F7F-9EF9-E5BE-0E53500A6A87}"/>
          </ac:picMkLst>
        </pc:picChg>
        <pc:picChg chg="del">
          <ac:chgData name="Heiko Holz" userId="7a8b7bce-de97-4178-9de8-827217bad69b" providerId="ADAL" clId="{D8E80896-F18D-8546-AD7B-DC132664AC36}" dt="2023-12-11T09:27:12.260" v="629" actId="478"/>
          <ac:picMkLst>
            <pc:docMk/>
            <pc:sldMk cId="1669821562" sldId="828"/>
            <ac:picMk id="4" creationId="{4FA98B17-C1E8-4CB3-9006-C7FFAF317565}"/>
          </ac:picMkLst>
        </pc:picChg>
        <pc:picChg chg="add del mod">
          <ac:chgData name="Heiko Holz" userId="7a8b7bce-de97-4178-9de8-827217bad69b" providerId="ADAL" clId="{D8E80896-F18D-8546-AD7B-DC132664AC36}" dt="2023-12-11T09:27:07.245" v="627" actId="478"/>
          <ac:picMkLst>
            <pc:docMk/>
            <pc:sldMk cId="1669821562" sldId="828"/>
            <ac:picMk id="5" creationId="{98F70DC9-0169-3BD2-4FA3-EB0F31E5A468}"/>
          </ac:picMkLst>
        </pc:picChg>
        <pc:picChg chg="del">
          <ac:chgData name="Heiko Holz" userId="7a8b7bce-de97-4178-9de8-827217bad69b" providerId="ADAL" clId="{D8E80896-F18D-8546-AD7B-DC132664AC36}" dt="2023-12-11T09:28:03.136" v="641" actId="478"/>
          <ac:picMkLst>
            <pc:docMk/>
            <pc:sldMk cId="1669821562" sldId="828"/>
            <ac:picMk id="6" creationId="{C3E0553B-8814-47B9-8480-C6146F232F8A}"/>
          </ac:picMkLst>
        </pc:picChg>
        <pc:picChg chg="mod">
          <ac:chgData name="Heiko Holz" userId="7a8b7bce-de97-4178-9de8-827217bad69b" providerId="ADAL" clId="{D8E80896-F18D-8546-AD7B-DC132664AC36}" dt="2023-12-11T09:37:00.083" v="863" actId="1076"/>
          <ac:picMkLst>
            <pc:docMk/>
            <pc:sldMk cId="1669821562" sldId="828"/>
            <ac:picMk id="7" creationId="{1569DE4F-0564-4C4E-A6EC-EA55BDC931B7}"/>
          </ac:picMkLst>
        </pc:picChg>
        <pc:picChg chg="add mod">
          <ac:chgData name="Heiko Holz" userId="7a8b7bce-de97-4178-9de8-827217bad69b" providerId="ADAL" clId="{D8E80896-F18D-8546-AD7B-DC132664AC36}" dt="2023-12-11T09:36:53.875" v="861" actId="1076"/>
          <ac:picMkLst>
            <pc:docMk/>
            <pc:sldMk cId="1669821562" sldId="828"/>
            <ac:picMk id="8" creationId="{BACAC01A-749E-F9E9-C6DB-6C64D8E5566A}"/>
          </ac:picMkLst>
        </pc:picChg>
        <pc:picChg chg="add mod modCrop">
          <ac:chgData name="Heiko Holz" userId="7a8b7bce-de97-4178-9de8-827217bad69b" providerId="ADAL" clId="{D8E80896-F18D-8546-AD7B-DC132664AC36}" dt="2023-12-11T09:28:15.564" v="643" actId="1076"/>
          <ac:picMkLst>
            <pc:docMk/>
            <pc:sldMk cId="1669821562" sldId="828"/>
            <ac:picMk id="11" creationId="{474A0D0C-DF18-C865-D4BB-8031FB6AF378}"/>
          </ac:picMkLst>
        </pc:picChg>
      </pc:sldChg>
      <pc:sldChg chg="addSp delSp modSp mod">
        <pc:chgData name="Heiko Holz" userId="7a8b7bce-de97-4178-9de8-827217bad69b" providerId="ADAL" clId="{D8E80896-F18D-8546-AD7B-DC132664AC36}" dt="2023-12-12T14:57:40.856" v="4106" actId="122"/>
        <pc:sldMkLst>
          <pc:docMk/>
          <pc:sldMk cId="3388470204" sldId="1005"/>
        </pc:sldMkLst>
        <pc:spChg chg="mod">
          <ac:chgData name="Heiko Holz" userId="7a8b7bce-de97-4178-9de8-827217bad69b" providerId="ADAL" clId="{D8E80896-F18D-8546-AD7B-DC132664AC36}" dt="2023-12-11T09:17:29.644" v="333" actId="20577"/>
          <ac:spMkLst>
            <pc:docMk/>
            <pc:sldMk cId="3388470204" sldId="1005"/>
            <ac:spMk id="2" creationId="{DC228619-EA78-D24E-5505-CD03722E85C9}"/>
          </ac:spMkLst>
        </pc:spChg>
        <pc:spChg chg="mod">
          <ac:chgData name="Heiko Holz" userId="7a8b7bce-de97-4178-9de8-827217bad69b" providerId="ADAL" clId="{D8E80896-F18D-8546-AD7B-DC132664AC36}" dt="2023-12-11T09:15:25.393" v="287" actId="27636"/>
          <ac:spMkLst>
            <pc:docMk/>
            <pc:sldMk cId="3388470204" sldId="1005"/>
            <ac:spMk id="3" creationId="{894770A9-56DE-04FE-2077-1A6D43506DD8}"/>
          </ac:spMkLst>
        </pc:spChg>
        <pc:spChg chg="add mod">
          <ac:chgData name="Heiko Holz" userId="7a8b7bce-de97-4178-9de8-827217bad69b" providerId="ADAL" clId="{D8E80896-F18D-8546-AD7B-DC132664AC36}" dt="2023-12-12T14:57:40.856" v="4106" actId="122"/>
          <ac:spMkLst>
            <pc:docMk/>
            <pc:sldMk cId="3388470204" sldId="1005"/>
            <ac:spMk id="14" creationId="{5105E3B3-69F0-6FA0-6668-05EA8A6D3E73}"/>
          </ac:spMkLst>
        </pc:spChg>
        <pc:grpChg chg="add mod">
          <ac:chgData name="Heiko Holz" userId="7a8b7bce-de97-4178-9de8-827217bad69b" providerId="ADAL" clId="{D8E80896-F18D-8546-AD7B-DC132664AC36}" dt="2023-12-11T09:25:10.356" v="606" actId="1076"/>
          <ac:grpSpMkLst>
            <pc:docMk/>
            <pc:sldMk cId="3388470204" sldId="1005"/>
            <ac:grpSpMk id="15" creationId="{BB539CBB-A578-3CE5-6B77-FC1959DA81A0}"/>
          </ac:grpSpMkLst>
        </pc:grpChg>
        <pc:grpChg chg="add mod">
          <ac:chgData name="Heiko Holz" userId="7a8b7bce-de97-4178-9de8-827217bad69b" providerId="ADAL" clId="{D8E80896-F18D-8546-AD7B-DC132664AC36}" dt="2023-12-11T09:31:39.862" v="798" actId="1076"/>
          <ac:grpSpMkLst>
            <pc:docMk/>
            <pc:sldMk cId="3388470204" sldId="1005"/>
            <ac:grpSpMk id="18" creationId="{DA0FB179-C2A3-91AB-E19E-803EA9046B65}"/>
          </ac:grpSpMkLst>
        </pc:grpChg>
        <pc:picChg chg="del">
          <ac:chgData name="Heiko Holz" userId="7a8b7bce-de97-4178-9de8-827217bad69b" providerId="ADAL" clId="{D8E80896-F18D-8546-AD7B-DC132664AC36}" dt="2023-12-11T09:15:40.763" v="289" actId="478"/>
          <ac:picMkLst>
            <pc:docMk/>
            <pc:sldMk cId="3388470204" sldId="1005"/>
            <ac:picMk id="4" creationId="{FE044814-4866-B0BA-EF43-6C77E5573975}"/>
          </ac:picMkLst>
        </pc:picChg>
        <pc:picChg chg="add mod">
          <ac:chgData name="Heiko Holz" userId="7a8b7bce-de97-4178-9de8-827217bad69b" providerId="ADAL" clId="{D8E80896-F18D-8546-AD7B-DC132664AC36}" dt="2023-12-11T09:31:31.912" v="796" actId="1076"/>
          <ac:picMkLst>
            <pc:docMk/>
            <pc:sldMk cId="3388470204" sldId="1005"/>
            <ac:picMk id="5" creationId="{2BDC2AF3-C023-03A8-1AC4-80716CEAA334}"/>
          </ac:picMkLst>
        </pc:picChg>
        <pc:picChg chg="del">
          <ac:chgData name="Heiko Holz" userId="7a8b7bce-de97-4178-9de8-827217bad69b" providerId="ADAL" clId="{D8E80896-F18D-8546-AD7B-DC132664AC36}" dt="2023-12-11T09:15:41.662" v="290" actId="478"/>
          <ac:picMkLst>
            <pc:docMk/>
            <pc:sldMk cId="3388470204" sldId="1005"/>
            <ac:picMk id="5" creationId="{EBE3C596-F509-C121-A0D1-48B6C27B9294}"/>
          </ac:picMkLst>
        </pc:picChg>
        <pc:picChg chg="add del mod">
          <ac:chgData name="Heiko Holz" userId="7a8b7bce-de97-4178-9de8-827217bad69b" providerId="ADAL" clId="{D8E80896-F18D-8546-AD7B-DC132664AC36}" dt="2023-12-11T09:13:27.697" v="25" actId="478"/>
          <ac:picMkLst>
            <pc:docMk/>
            <pc:sldMk cId="3388470204" sldId="1005"/>
            <ac:picMk id="7" creationId="{069AE0D6-C5F6-1995-C3D9-2855B9D64C51}"/>
          </ac:picMkLst>
        </pc:picChg>
        <pc:picChg chg="add mod">
          <ac:chgData name="Heiko Holz" userId="7a8b7bce-de97-4178-9de8-827217bad69b" providerId="ADAL" clId="{D8E80896-F18D-8546-AD7B-DC132664AC36}" dt="2023-12-11T09:31:31.912" v="796" actId="1076"/>
          <ac:picMkLst>
            <pc:docMk/>
            <pc:sldMk cId="3388470204" sldId="1005"/>
            <ac:picMk id="7" creationId="{A628C7F9-ED3D-C866-8D78-A97E35EF82A1}"/>
          </ac:picMkLst>
        </pc:picChg>
        <pc:picChg chg="add mod">
          <ac:chgData name="Heiko Holz" userId="7a8b7bce-de97-4178-9de8-827217bad69b" providerId="ADAL" clId="{D8E80896-F18D-8546-AD7B-DC132664AC36}" dt="2023-12-11T09:16:53.228" v="306" actId="1076"/>
          <ac:picMkLst>
            <pc:docMk/>
            <pc:sldMk cId="3388470204" sldId="1005"/>
            <ac:picMk id="9" creationId="{DB1F830C-398A-2867-7D39-D4AEBD282F03}"/>
          </ac:picMkLst>
        </pc:picChg>
        <pc:picChg chg="add mod">
          <ac:chgData name="Heiko Holz" userId="7a8b7bce-de97-4178-9de8-827217bad69b" providerId="ADAL" clId="{D8E80896-F18D-8546-AD7B-DC132664AC36}" dt="2023-12-11T09:23:16.121" v="596" actId="1076"/>
          <ac:picMkLst>
            <pc:docMk/>
            <pc:sldMk cId="3388470204" sldId="1005"/>
            <ac:picMk id="10" creationId="{83F5E249-0545-5D6F-9317-D3CF62ABB527}"/>
          </ac:picMkLst>
        </pc:picChg>
        <pc:picChg chg="add del mod">
          <ac:chgData name="Heiko Holz" userId="7a8b7bce-de97-4178-9de8-827217bad69b" providerId="ADAL" clId="{D8E80896-F18D-8546-AD7B-DC132664AC36}" dt="2023-12-11T09:22:09.904" v="546" actId="478"/>
          <ac:picMkLst>
            <pc:docMk/>
            <pc:sldMk cId="3388470204" sldId="1005"/>
            <ac:picMk id="11" creationId="{98AD7BD5-4353-CD1B-3231-3F9106C1C726}"/>
          </ac:picMkLst>
        </pc:picChg>
        <pc:picChg chg="add mod">
          <ac:chgData name="Heiko Holz" userId="7a8b7bce-de97-4178-9de8-827217bad69b" providerId="ADAL" clId="{D8E80896-F18D-8546-AD7B-DC132664AC36}" dt="2023-12-11T09:31:31.912" v="796" actId="1076"/>
          <ac:picMkLst>
            <pc:docMk/>
            <pc:sldMk cId="3388470204" sldId="1005"/>
            <ac:picMk id="13" creationId="{60585EF1-3702-85DD-4EAF-30681BB29602}"/>
          </ac:picMkLst>
        </pc:picChg>
        <pc:picChg chg="add del mod modCrop">
          <ac:chgData name="Heiko Holz" userId="7a8b7bce-de97-4178-9de8-827217bad69b" providerId="ADAL" clId="{D8E80896-F18D-8546-AD7B-DC132664AC36}" dt="2023-12-11T09:28:46.448" v="654" actId="478"/>
          <ac:picMkLst>
            <pc:docMk/>
            <pc:sldMk cId="3388470204" sldId="1005"/>
            <ac:picMk id="16" creationId="{273E50AF-0630-75A8-8659-F9E0D948E18B}"/>
          </ac:picMkLst>
        </pc:picChg>
        <pc:picChg chg="add del mod">
          <ac:chgData name="Heiko Holz" userId="7a8b7bce-de97-4178-9de8-827217bad69b" providerId="ADAL" clId="{D8E80896-F18D-8546-AD7B-DC132664AC36}" dt="2023-12-11T09:28:42.968" v="652"/>
          <ac:picMkLst>
            <pc:docMk/>
            <pc:sldMk cId="3388470204" sldId="1005"/>
            <ac:picMk id="17" creationId="{8A79994B-6D41-D45A-5B21-3E7079688C55}"/>
          </ac:picMkLst>
        </pc:picChg>
      </pc:sldChg>
      <pc:sldChg chg="addSp delSp modSp mod">
        <pc:chgData name="Heiko Holz" userId="7a8b7bce-de97-4178-9de8-827217bad69b" providerId="ADAL" clId="{D8E80896-F18D-8546-AD7B-DC132664AC36}" dt="2023-12-12T14:57:56.721" v="4107" actId="122"/>
        <pc:sldMkLst>
          <pc:docMk/>
          <pc:sldMk cId="2482060044" sldId="1026"/>
        </pc:sldMkLst>
        <pc:spChg chg="mod">
          <ac:chgData name="Heiko Holz" userId="7a8b7bce-de97-4178-9de8-827217bad69b" providerId="ADAL" clId="{D8E80896-F18D-8546-AD7B-DC132664AC36}" dt="2023-12-11T10:04:56.702" v="876" actId="1076"/>
          <ac:spMkLst>
            <pc:docMk/>
            <pc:sldMk cId="2482060044" sldId="1026"/>
            <ac:spMk id="9" creationId="{4869D033-AE6E-B00F-75F3-869E67DD890A}"/>
          </ac:spMkLst>
        </pc:spChg>
        <pc:spChg chg="mod">
          <ac:chgData name="Heiko Holz" userId="7a8b7bce-de97-4178-9de8-827217bad69b" providerId="ADAL" clId="{D8E80896-F18D-8546-AD7B-DC132664AC36}" dt="2023-12-12T14:57:56.721" v="4107" actId="122"/>
          <ac:spMkLst>
            <pc:docMk/>
            <pc:sldMk cId="2482060044" sldId="1026"/>
            <ac:spMk id="16" creationId="{02276304-3D56-6AA1-3AB5-47D93DB0C019}"/>
          </ac:spMkLst>
        </pc:spChg>
        <pc:grpChg chg="del">
          <ac:chgData name="Heiko Holz" userId="7a8b7bce-de97-4178-9de8-827217bad69b" providerId="ADAL" clId="{D8E80896-F18D-8546-AD7B-DC132664AC36}" dt="2023-12-11T09:30:31.884" v="784" actId="478"/>
          <ac:grpSpMkLst>
            <pc:docMk/>
            <pc:sldMk cId="2482060044" sldId="1026"/>
            <ac:grpSpMk id="5" creationId="{B6D0D0FE-64CE-CB62-0A8D-D4F7055DE10F}"/>
          </ac:grpSpMkLst>
        </pc:grpChg>
        <pc:grpChg chg="add mod">
          <ac:chgData name="Heiko Holz" userId="7a8b7bce-de97-4178-9de8-827217bad69b" providerId="ADAL" clId="{D8E80896-F18D-8546-AD7B-DC132664AC36}" dt="2023-12-11T09:34:57.431" v="837" actId="1076"/>
          <ac:grpSpMkLst>
            <pc:docMk/>
            <pc:sldMk cId="2482060044" sldId="1026"/>
            <ac:grpSpMk id="14" creationId="{59AA5465-828B-F6B8-9EE4-61B34D1798FC}"/>
          </ac:grpSpMkLst>
        </pc:grpChg>
        <pc:grpChg chg="add mod">
          <ac:chgData name="Heiko Holz" userId="7a8b7bce-de97-4178-9de8-827217bad69b" providerId="ADAL" clId="{D8E80896-F18D-8546-AD7B-DC132664AC36}" dt="2023-12-11T10:05:53.373" v="884" actId="1076"/>
          <ac:grpSpMkLst>
            <pc:docMk/>
            <pc:sldMk cId="2482060044" sldId="1026"/>
            <ac:grpSpMk id="17" creationId="{1822E35B-84E3-DB03-C03E-AEDA559BBAAC}"/>
          </ac:grpSpMkLst>
        </pc:grpChg>
        <pc:picChg chg="add mod">
          <ac:chgData name="Heiko Holz" userId="7a8b7bce-de97-4178-9de8-827217bad69b" providerId="ADAL" clId="{D8E80896-F18D-8546-AD7B-DC132664AC36}" dt="2023-12-11T09:30:49.644" v="791" actId="14100"/>
          <ac:picMkLst>
            <pc:docMk/>
            <pc:sldMk cId="2482060044" sldId="1026"/>
            <ac:picMk id="4" creationId="{9D70EC67-32BB-EBAA-79CF-815FEC76065B}"/>
          </ac:picMkLst>
        </pc:picChg>
        <pc:picChg chg="del">
          <ac:chgData name="Heiko Holz" userId="7a8b7bce-de97-4178-9de8-827217bad69b" providerId="ADAL" clId="{D8E80896-F18D-8546-AD7B-DC132664AC36}" dt="2023-12-11T09:30:50.488" v="792" actId="478"/>
          <ac:picMkLst>
            <pc:docMk/>
            <pc:sldMk cId="2482060044" sldId="1026"/>
            <ac:picMk id="10" creationId="{326B85BF-50A3-EF26-470E-64D57CF3BAF0}"/>
          </ac:picMkLst>
        </pc:picChg>
        <pc:picChg chg="add del mod">
          <ac:chgData name="Heiko Holz" userId="7a8b7bce-de97-4178-9de8-827217bad69b" providerId="ADAL" clId="{D8E80896-F18D-8546-AD7B-DC132664AC36}" dt="2023-12-11T09:31:45.911" v="799" actId="478"/>
          <ac:picMkLst>
            <pc:docMk/>
            <pc:sldMk cId="2482060044" sldId="1026"/>
            <ac:picMk id="11" creationId="{3DCC2A49-DB90-38B3-4022-F5C13C82CBBF}"/>
          </ac:picMkLst>
        </pc:picChg>
        <pc:picChg chg="add del mod">
          <ac:chgData name="Heiko Holz" userId="7a8b7bce-de97-4178-9de8-827217bad69b" providerId="ADAL" clId="{D8E80896-F18D-8546-AD7B-DC132664AC36}" dt="2023-12-11T09:31:45.911" v="799" actId="478"/>
          <ac:picMkLst>
            <pc:docMk/>
            <pc:sldMk cId="2482060044" sldId="1026"/>
            <ac:picMk id="12" creationId="{332D9D35-3764-56B7-1065-E08092706218}"/>
          </ac:picMkLst>
        </pc:picChg>
        <pc:picChg chg="add del mod">
          <ac:chgData name="Heiko Holz" userId="7a8b7bce-de97-4178-9de8-827217bad69b" providerId="ADAL" clId="{D8E80896-F18D-8546-AD7B-DC132664AC36}" dt="2023-12-11T09:31:45.911" v="799" actId="478"/>
          <ac:picMkLst>
            <pc:docMk/>
            <pc:sldMk cId="2482060044" sldId="1026"/>
            <ac:picMk id="13" creationId="{C40D6837-9906-FCC6-47B9-4EB7A2CFE4A7}"/>
          </ac:picMkLst>
        </pc:picChg>
        <pc:picChg chg="mod">
          <ac:chgData name="Heiko Holz" userId="7a8b7bce-de97-4178-9de8-827217bad69b" providerId="ADAL" clId="{D8E80896-F18D-8546-AD7B-DC132664AC36}" dt="2023-12-11T09:31:01.356" v="793"/>
          <ac:picMkLst>
            <pc:docMk/>
            <pc:sldMk cId="2482060044" sldId="1026"/>
            <ac:picMk id="15" creationId="{8C90461D-8345-3C2A-5717-74C7E25DCEBE}"/>
          </ac:picMkLst>
        </pc:picChg>
        <pc:picChg chg="mod">
          <ac:chgData name="Heiko Holz" userId="7a8b7bce-de97-4178-9de8-827217bad69b" providerId="ADAL" clId="{D8E80896-F18D-8546-AD7B-DC132664AC36}" dt="2023-12-11T09:31:45.927" v="800"/>
          <ac:picMkLst>
            <pc:docMk/>
            <pc:sldMk cId="2482060044" sldId="1026"/>
            <ac:picMk id="18" creationId="{7E119D4F-9395-7793-2478-8AFA1CC2432B}"/>
          </ac:picMkLst>
        </pc:picChg>
        <pc:picChg chg="mod">
          <ac:chgData name="Heiko Holz" userId="7a8b7bce-de97-4178-9de8-827217bad69b" providerId="ADAL" clId="{D8E80896-F18D-8546-AD7B-DC132664AC36}" dt="2023-12-11T09:31:45.927" v="800"/>
          <ac:picMkLst>
            <pc:docMk/>
            <pc:sldMk cId="2482060044" sldId="1026"/>
            <ac:picMk id="19" creationId="{01A0BD9A-FC98-DA77-3992-640583405E34}"/>
          </ac:picMkLst>
        </pc:picChg>
        <pc:picChg chg="mod">
          <ac:chgData name="Heiko Holz" userId="7a8b7bce-de97-4178-9de8-827217bad69b" providerId="ADAL" clId="{D8E80896-F18D-8546-AD7B-DC132664AC36}" dt="2023-12-11T09:31:45.927" v="800"/>
          <ac:picMkLst>
            <pc:docMk/>
            <pc:sldMk cId="2482060044" sldId="1026"/>
            <ac:picMk id="20" creationId="{399E311A-69F0-FECB-0074-3C439DCABCDF}"/>
          </ac:picMkLst>
        </pc:picChg>
        <pc:picChg chg="add del mod modCrop">
          <ac:chgData name="Heiko Holz" userId="7a8b7bce-de97-4178-9de8-827217bad69b" providerId="ADAL" clId="{D8E80896-F18D-8546-AD7B-DC132664AC36}" dt="2023-12-11T10:04:51.090" v="873" actId="478"/>
          <ac:picMkLst>
            <pc:docMk/>
            <pc:sldMk cId="2482060044" sldId="1026"/>
            <ac:picMk id="22" creationId="{F5B4264C-4099-E426-A759-108DA517ADC7}"/>
          </ac:picMkLst>
        </pc:picChg>
        <pc:picChg chg="add del mod">
          <ac:chgData name="Heiko Holz" userId="7a8b7bce-de97-4178-9de8-827217bad69b" providerId="ADAL" clId="{D8E80896-F18D-8546-AD7B-DC132664AC36}" dt="2023-12-11T09:37:11.119" v="868"/>
          <ac:picMkLst>
            <pc:docMk/>
            <pc:sldMk cId="2482060044" sldId="1026"/>
            <ac:picMk id="24" creationId="{4C48867F-0115-D38C-A330-E0D73F71E7D9}"/>
          </ac:picMkLst>
        </pc:picChg>
        <pc:picChg chg="add mod">
          <ac:chgData name="Heiko Holz" userId="7a8b7bce-de97-4178-9de8-827217bad69b" providerId="ADAL" clId="{D8E80896-F18D-8546-AD7B-DC132664AC36}" dt="2023-12-11T10:05:03.573" v="878" actId="1076"/>
          <ac:picMkLst>
            <pc:docMk/>
            <pc:sldMk cId="2482060044" sldId="1026"/>
            <ac:picMk id="26" creationId="{220167B8-3121-A5A5-6545-CAF581006728}"/>
          </ac:picMkLst>
        </pc:picChg>
        <pc:picChg chg="add del mod">
          <ac:chgData name="Heiko Holz" userId="7a8b7bce-de97-4178-9de8-827217bad69b" providerId="ADAL" clId="{D8E80896-F18D-8546-AD7B-DC132664AC36}" dt="2023-12-11T11:28:10.001" v="1500"/>
          <ac:picMkLst>
            <pc:docMk/>
            <pc:sldMk cId="2482060044" sldId="1026"/>
            <ac:picMk id="27" creationId="{39B540A0-700C-A68C-451E-115623741458}"/>
          </ac:picMkLst>
        </pc:picChg>
      </pc:sldChg>
      <pc:sldChg chg="addSp delSp modSp del mod modClrScheme chgLayout">
        <pc:chgData name="Heiko Holz" userId="7a8b7bce-de97-4178-9de8-827217bad69b" providerId="ADAL" clId="{D8E80896-F18D-8546-AD7B-DC132664AC36}" dt="2023-12-11T09:30:00.345" v="727" actId="2696"/>
        <pc:sldMkLst>
          <pc:docMk/>
          <pc:sldMk cId="2377010388" sldId="1027"/>
        </pc:sldMkLst>
        <pc:spChg chg="del mod ord">
          <ac:chgData name="Heiko Holz" userId="7a8b7bce-de97-4178-9de8-827217bad69b" providerId="ADAL" clId="{D8E80896-F18D-8546-AD7B-DC132664AC36}" dt="2023-12-11T09:25:55.673" v="607" actId="700"/>
          <ac:spMkLst>
            <pc:docMk/>
            <pc:sldMk cId="2377010388" sldId="1027"/>
            <ac:spMk id="2" creationId="{90E5CB0A-C915-18C0-8565-F4642B878863}"/>
          </ac:spMkLst>
        </pc:spChg>
        <pc:spChg chg="del mod ord">
          <ac:chgData name="Heiko Holz" userId="7a8b7bce-de97-4178-9de8-827217bad69b" providerId="ADAL" clId="{D8E80896-F18D-8546-AD7B-DC132664AC36}" dt="2023-12-11T09:25:55.673" v="607" actId="700"/>
          <ac:spMkLst>
            <pc:docMk/>
            <pc:sldMk cId="2377010388" sldId="1027"/>
            <ac:spMk id="3" creationId="{D748D111-72F3-4991-6A4C-0A85CC3A876A}"/>
          </ac:spMkLst>
        </pc:spChg>
        <pc:spChg chg="mod ord">
          <ac:chgData name="Heiko Holz" userId="7a8b7bce-de97-4178-9de8-827217bad69b" providerId="ADAL" clId="{D8E80896-F18D-8546-AD7B-DC132664AC36}" dt="2023-12-11T09:25:55.673" v="607" actId="700"/>
          <ac:spMkLst>
            <pc:docMk/>
            <pc:sldMk cId="2377010388" sldId="1027"/>
            <ac:spMk id="4" creationId="{04BF22E1-4320-98F8-C292-311C81A746D7}"/>
          </ac:spMkLst>
        </pc:spChg>
        <pc:spChg chg="mod ord">
          <ac:chgData name="Heiko Holz" userId="7a8b7bce-de97-4178-9de8-827217bad69b" providerId="ADAL" clId="{D8E80896-F18D-8546-AD7B-DC132664AC36}" dt="2023-12-11T09:25:55.673" v="607" actId="700"/>
          <ac:spMkLst>
            <pc:docMk/>
            <pc:sldMk cId="2377010388" sldId="1027"/>
            <ac:spMk id="5" creationId="{6A2E77EB-5992-4C32-D18F-D6E4BE2CDA08}"/>
          </ac:spMkLst>
        </pc:spChg>
        <pc:spChg chg="add mod ord">
          <ac:chgData name="Heiko Holz" userId="7a8b7bce-de97-4178-9de8-827217bad69b" providerId="ADAL" clId="{D8E80896-F18D-8546-AD7B-DC132664AC36}" dt="2023-12-11T09:26:10.634" v="624" actId="20577"/>
          <ac:spMkLst>
            <pc:docMk/>
            <pc:sldMk cId="2377010388" sldId="1027"/>
            <ac:spMk id="6" creationId="{E198A623-CE6F-BE65-6E16-F75922D3DB32}"/>
          </ac:spMkLst>
        </pc:spChg>
        <pc:spChg chg="add mod ord">
          <ac:chgData name="Heiko Holz" userId="7a8b7bce-de97-4178-9de8-827217bad69b" providerId="ADAL" clId="{D8E80896-F18D-8546-AD7B-DC132664AC36}" dt="2023-12-11T09:26:06.204" v="614"/>
          <ac:spMkLst>
            <pc:docMk/>
            <pc:sldMk cId="2377010388" sldId="1027"/>
            <ac:spMk id="7" creationId="{5BBA6762-7F0C-BBEB-B0CD-90EB735970C1}"/>
          </ac:spMkLst>
        </pc:spChg>
      </pc:sldChg>
      <pc:sldChg chg="addSp delSp modSp add del mod modClrScheme chgLayout">
        <pc:chgData name="Heiko Holz" userId="7a8b7bce-de97-4178-9de8-827217bad69b" providerId="ADAL" clId="{D8E80896-F18D-8546-AD7B-DC132664AC36}" dt="2023-12-11T09:16:41.438" v="303" actId="2696"/>
        <pc:sldMkLst>
          <pc:docMk/>
          <pc:sldMk cId="783215126" sldId="1028"/>
        </pc:sldMkLst>
        <pc:spChg chg="mod ord">
          <ac:chgData name="Heiko Holz" userId="7a8b7bce-de97-4178-9de8-827217bad69b" providerId="ADAL" clId="{D8E80896-F18D-8546-AD7B-DC132664AC36}" dt="2023-12-11T09:15:49.695" v="292" actId="700"/>
          <ac:spMkLst>
            <pc:docMk/>
            <pc:sldMk cId="783215126" sldId="1028"/>
            <ac:spMk id="2" creationId="{DC228619-EA78-D24E-5505-CD03722E85C9}"/>
          </ac:spMkLst>
        </pc:spChg>
        <pc:spChg chg="mod ord">
          <ac:chgData name="Heiko Holz" userId="7a8b7bce-de97-4178-9de8-827217bad69b" providerId="ADAL" clId="{D8E80896-F18D-8546-AD7B-DC132664AC36}" dt="2023-12-11T09:15:49.703" v="293" actId="27636"/>
          <ac:spMkLst>
            <pc:docMk/>
            <pc:sldMk cId="783215126" sldId="1028"/>
            <ac:spMk id="3" creationId="{894770A9-56DE-04FE-2077-1A6D43506DD8}"/>
          </ac:spMkLst>
        </pc:spChg>
        <pc:spChg chg="add del mod ord">
          <ac:chgData name="Heiko Holz" userId="7a8b7bce-de97-4178-9de8-827217bad69b" providerId="ADAL" clId="{D8E80896-F18D-8546-AD7B-DC132664AC36}" dt="2023-12-11T09:16:04.306" v="295" actId="931"/>
          <ac:spMkLst>
            <pc:docMk/>
            <pc:sldMk cId="783215126" sldId="1028"/>
            <ac:spMk id="4" creationId="{A21D413F-92B0-FDD3-8F86-14467F656A10}"/>
          </ac:spMkLst>
        </pc:spChg>
        <pc:picChg chg="add mod">
          <ac:chgData name="Heiko Holz" userId="7a8b7bce-de97-4178-9de8-827217bad69b" providerId="ADAL" clId="{D8E80896-F18D-8546-AD7B-DC132664AC36}" dt="2023-12-11T09:16:33.678" v="302" actId="14100"/>
          <ac:picMkLst>
            <pc:docMk/>
            <pc:sldMk cId="783215126" sldId="1028"/>
            <ac:picMk id="6" creationId="{9BDC5B20-34AD-7E81-9E60-D743A4098763}"/>
          </ac:picMkLst>
        </pc:picChg>
        <pc:picChg chg="del">
          <ac:chgData name="Heiko Holz" userId="7a8b7bce-de97-4178-9de8-827217bad69b" providerId="ADAL" clId="{D8E80896-F18D-8546-AD7B-DC132664AC36}" dt="2023-12-11T09:15:52.396" v="294" actId="478"/>
          <ac:picMkLst>
            <pc:docMk/>
            <pc:sldMk cId="783215126" sldId="1028"/>
            <ac:picMk id="9" creationId="{DB1F830C-398A-2867-7D39-D4AEBD282F03}"/>
          </ac:picMkLst>
        </pc:picChg>
      </pc:sldChg>
      <pc:sldChg chg="addSp delSp modSp add del mod">
        <pc:chgData name="Heiko Holz" userId="7a8b7bce-de97-4178-9de8-827217bad69b" providerId="ADAL" clId="{D8E80896-F18D-8546-AD7B-DC132664AC36}" dt="2023-12-11T09:36:12.327" v="849" actId="2696"/>
        <pc:sldMkLst>
          <pc:docMk/>
          <pc:sldMk cId="4149558201" sldId="1028"/>
        </pc:sldMkLst>
        <pc:picChg chg="add mod">
          <ac:chgData name="Heiko Holz" userId="7a8b7bce-de97-4178-9de8-827217bad69b" providerId="ADAL" clId="{D8E80896-F18D-8546-AD7B-DC132664AC36}" dt="2023-12-11T09:28:51.394" v="657"/>
          <ac:picMkLst>
            <pc:docMk/>
            <pc:sldMk cId="4149558201" sldId="1028"/>
            <ac:picMk id="4" creationId="{80F44D13-8D8C-836B-9B51-CCA181F3445E}"/>
          </ac:picMkLst>
        </pc:picChg>
        <pc:picChg chg="del">
          <ac:chgData name="Heiko Holz" userId="7a8b7bce-de97-4178-9de8-827217bad69b" providerId="ADAL" clId="{D8E80896-F18D-8546-AD7B-DC132664AC36}" dt="2023-12-11T09:28:51.242" v="656" actId="478"/>
          <ac:picMkLst>
            <pc:docMk/>
            <pc:sldMk cId="4149558201" sldId="1028"/>
            <ac:picMk id="9" creationId="{DB1F830C-398A-2867-7D39-D4AEBD282F03}"/>
          </ac:picMkLst>
        </pc:picChg>
        <pc:picChg chg="del">
          <ac:chgData name="Heiko Holz" userId="7a8b7bce-de97-4178-9de8-827217bad69b" providerId="ADAL" clId="{D8E80896-F18D-8546-AD7B-DC132664AC36}" dt="2023-12-11T09:28:50.283" v="655" actId="21"/>
          <ac:picMkLst>
            <pc:docMk/>
            <pc:sldMk cId="4149558201" sldId="1028"/>
            <ac:picMk id="16" creationId="{273E50AF-0630-75A8-8659-F9E0D948E18B}"/>
          </ac:picMkLst>
        </pc:picChg>
      </pc:sldChg>
      <pc:sldChg chg="modSp add del mod">
        <pc:chgData name="Heiko Holz" userId="7a8b7bce-de97-4178-9de8-827217bad69b" providerId="ADAL" clId="{D8E80896-F18D-8546-AD7B-DC132664AC36}" dt="2023-12-11T11:26:46.478" v="1381" actId="2696"/>
        <pc:sldMkLst>
          <pc:docMk/>
          <pc:sldMk cId="952625925" sldId="1029"/>
        </pc:sldMkLst>
        <pc:spChg chg="mod">
          <ac:chgData name="Heiko Holz" userId="7a8b7bce-de97-4178-9de8-827217bad69b" providerId="ADAL" clId="{D8E80896-F18D-8546-AD7B-DC132664AC36}" dt="2023-12-11T09:30:24.661" v="783" actId="20577"/>
          <ac:spMkLst>
            <pc:docMk/>
            <pc:sldMk cId="952625925" sldId="1029"/>
            <ac:spMk id="2" creationId="{0F8AC8F1-E6B5-43A2-AEB1-C6FA2F7E68D8}"/>
          </ac:spMkLst>
        </pc:spChg>
        <pc:spChg chg="mod">
          <ac:chgData name="Heiko Holz" userId="7a8b7bce-de97-4178-9de8-827217bad69b" providerId="ADAL" clId="{D8E80896-F18D-8546-AD7B-DC132664AC36}" dt="2023-12-11T09:30:13.949" v="757" actId="20577"/>
          <ac:spMkLst>
            <pc:docMk/>
            <pc:sldMk cId="952625925" sldId="1029"/>
            <ac:spMk id="9" creationId="{07D18E75-B043-8C28-C9EC-A91DBCC85099}"/>
          </ac:spMkLst>
        </pc:spChg>
      </pc:sldChg>
      <pc:sldChg chg="add ord">
        <pc:chgData name="Heiko Holz" userId="7a8b7bce-de97-4178-9de8-827217bad69b" providerId="ADAL" clId="{D8E80896-F18D-8546-AD7B-DC132664AC36}" dt="2023-12-11T11:26:50.762" v="1383" actId="20578"/>
        <pc:sldMkLst>
          <pc:docMk/>
          <pc:sldMk cId="3865468460" sldId="1029"/>
        </pc:sldMkLst>
      </pc:sldChg>
      <pc:sldChg chg="addSp delSp modSp new del mod ord modClrScheme chgLayout">
        <pc:chgData name="Heiko Holz" userId="7a8b7bce-de97-4178-9de8-827217bad69b" providerId="ADAL" clId="{D8E80896-F18D-8546-AD7B-DC132664AC36}" dt="2023-12-11T10:13:00.806" v="965" actId="2696"/>
        <pc:sldMkLst>
          <pc:docMk/>
          <pc:sldMk cId="1205393353" sldId="1030"/>
        </pc:sldMkLst>
        <pc:spChg chg="del mod ord">
          <ac:chgData name="Heiko Holz" userId="7a8b7bce-de97-4178-9de8-827217bad69b" providerId="ADAL" clId="{D8E80896-F18D-8546-AD7B-DC132664AC36}" dt="2023-12-11T10:09:41.875" v="886" actId="700"/>
          <ac:spMkLst>
            <pc:docMk/>
            <pc:sldMk cId="1205393353" sldId="1030"/>
            <ac:spMk id="2" creationId="{66E6ED55-C006-EB4D-CB57-6638C1B2841E}"/>
          </ac:spMkLst>
        </pc:spChg>
        <pc:spChg chg="del mod ord">
          <ac:chgData name="Heiko Holz" userId="7a8b7bce-de97-4178-9de8-827217bad69b" providerId="ADAL" clId="{D8E80896-F18D-8546-AD7B-DC132664AC36}" dt="2023-12-11T10:09:41.875" v="886" actId="700"/>
          <ac:spMkLst>
            <pc:docMk/>
            <pc:sldMk cId="1205393353" sldId="1030"/>
            <ac:spMk id="3" creationId="{158C027E-94D0-EA23-3EAB-5DDA429775E9}"/>
          </ac:spMkLst>
        </pc:spChg>
        <pc:spChg chg="add mod ord">
          <ac:chgData name="Heiko Holz" userId="7a8b7bce-de97-4178-9de8-827217bad69b" providerId="ADAL" clId="{D8E80896-F18D-8546-AD7B-DC132664AC36}" dt="2023-12-11T10:10:43.524" v="947" actId="20577"/>
          <ac:spMkLst>
            <pc:docMk/>
            <pc:sldMk cId="1205393353" sldId="1030"/>
            <ac:spMk id="4" creationId="{D8BBB0F3-55E4-99C6-ACC9-61C98756C367}"/>
          </ac:spMkLst>
        </pc:spChg>
        <pc:spChg chg="add mod ord">
          <ac:chgData name="Heiko Holz" userId="7a8b7bce-de97-4178-9de8-827217bad69b" providerId="ADAL" clId="{D8E80896-F18D-8546-AD7B-DC132664AC36}" dt="2023-12-11T10:09:41.875" v="886" actId="700"/>
          <ac:spMkLst>
            <pc:docMk/>
            <pc:sldMk cId="1205393353" sldId="1030"/>
            <ac:spMk id="5" creationId="{8013A3E6-9229-0C1D-40C5-48EAD7718037}"/>
          </ac:spMkLst>
        </pc:spChg>
        <pc:picChg chg="add del mod">
          <ac:chgData name="Heiko Holz" userId="7a8b7bce-de97-4178-9de8-827217bad69b" providerId="ADAL" clId="{D8E80896-F18D-8546-AD7B-DC132664AC36}" dt="2023-12-11T10:11:34.183" v="955" actId="478"/>
          <ac:picMkLst>
            <pc:docMk/>
            <pc:sldMk cId="1205393353" sldId="1030"/>
            <ac:picMk id="6" creationId="{0B05E9B9-3200-F499-DCEE-990B1DD47E5B}"/>
          </ac:picMkLst>
        </pc:picChg>
        <pc:picChg chg="add mod">
          <ac:chgData name="Heiko Holz" userId="7a8b7bce-de97-4178-9de8-827217bad69b" providerId="ADAL" clId="{D8E80896-F18D-8546-AD7B-DC132664AC36}" dt="2023-12-11T10:12:28.476" v="964" actId="14100"/>
          <ac:picMkLst>
            <pc:docMk/>
            <pc:sldMk cId="1205393353" sldId="1030"/>
            <ac:picMk id="7" creationId="{398F44F0-9E1E-479E-037F-6B9DB0A0A91B}"/>
          </ac:picMkLst>
        </pc:picChg>
      </pc:sldChg>
      <pc:sldChg chg="addSp delSp modSp new mod ord modTransition modAnim chgLayout">
        <pc:chgData name="Heiko Holz" userId="7a8b7bce-de97-4178-9de8-827217bad69b" providerId="ADAL" clId="{D8E80896-F18D-8546-AD7B-DC132664AC36}" dt="2023-12-11T21:13:22.208" v="3973" actId="700"/>
        <pc:sldMkLst>
          <pc:docMk/>
          <pc:sldMk cId="2247013161" sldId="1031"/>
        </pc:sldMkLst>
        <pc:spChg chg="mod ord">
          <ac:chgData name="Heiko Holz" userId="7a8b7bce-de97-4178-9de8-827217bad69b" providerId="ADAL" clId="{D8E80896-F18D-8546-AD7B-DC132664AC36}" dt="2023-12-11T21:13:22.208" v="3973" actId="700"/>
          <ac:spMkLst>
            <pc:docMk/>
            <pc:sldMk cId="2247013161" sldId="1031"/>
            <ac:spMk id="2" creationId="{44479242-5C50-D694-A537-67155F2328F8}"/>
          </ac:spMkLst>
        </pc:spChg>
        <pc:spChg chg="del">
          <ac:chgData name="Heiko Holz" userId="7a8b7bce-de97-4178-9de8-827217bad69b" providerId="ADAL" clId="{D8E80896-F18D-8546-AD7B-DC132664AC36}" dt="2023-12-11T16:56:44.703" v="2928" actId="478"/>
          <ac:spMkLst>
            <pc:docMk/>
            <pc:sldMk cId="2247013161" sldId="1031"/>
            <ac:spMk id="3" creationId="{00000000-0000-0000-0000-000000000000}"/>
          </ac:spMkLst>
        </pc:spChg>
        <pc:spChg chg="add mod ord">
          <ac:chgData name="Heiko Holz" userId="7a8b7bce-de97-4178-9de8-827217bad69b" providerId="ADAL" clId="{D8E80896-F18D-8546-AD7B-DC132664AC36}" dt="2023-12-11T21:13:22.208" v="3973" actId="700"/>
          <ac:spMkLst>
            <pc:docMk/>
            <pc:sldMk cId="2247013161" sldId="1031"/>
            <ac:spMk id="3" creationId="{1B8B6F64-C01F-F56B-4C0C-D76553A4FFD7}"/>
          </ac:spMkLst>
        </pc:spChg>
        <pc:spChg chg="del">
          <ac:chgData name="Heiko Holz" userId="7a8b7bce-de97-4178-9de8-827217bad69b" providerId="ADAL" clId="{D8E80896-F18D-8546-AD7B-DC132664AC36}" dt="2023-12-11T10:10:08.496" v="902"/>
          <ac:spMkLst>
            <pc:docMk/>
            <pc:sldMk cId="2247013161" sldId="1031"/>
            <ac:spMk id="3" creationId="{62118679-CD72-6911-5A28-01941B277863}"/>
          </ac:spMkLst>
        </pc:spChg>
        <pc:spChg chg="mod ord">
          <ac:chgData name="Heiko Holz" userId="7a8b7bce-de97-4178-9de8-827217bad69b" providerId="ADAL" clId="{D8E80896-F18D-8546-AD7B-DC132664AC36}" dt="2023-12-11T21:13:22.208" v="3973" actId="700"/>
          <ac:spMkLst>
            <pc:docMk/>
            <pc:sldMk cId="2247013161" sldId="1031"/>
            <ac:spMk id="4" creationId="{28F2648E-4C7C-B8D6-5740-F3B869FC468D}"/>
          </ac:spMkLst>
        </pc:spChg>
        <pc:spChg chg="mod ord">
          <ac:chgData name="Heiko Holz" userId="7a8b7bce-de97-4178-9de8-827217bad69b" providerId="ADAL" clId="{D8E80896-F18D-8546-AD7B-DC132664AC36}" dt="2023-12-11T21:13:22.208" v="3973" actId="700"/>
          <ac:spMkLst>
            <pc:docMk/>
            <pc:sldMk cId="2247013161" sldId="1031"/>
            <ac:spMk id="5" creationId="{4A34AB62-768D-85D5-C974-5E6FFCCC09A6}"/>
          </ac:spMkLst>
        </pc:spChg>
        <pc:spChg chg="add del mod">
          <ac:chgData name="Heiko Holz" userId="7a8b7bce-de97-4178-9de8-827217bad69b" providerId="ADAL" clId="{D8E80896-F18D-8546-AD7B-DC132664AC36}" dt="2023-12-11T16:56:25.970" v="2923"/>
          <ac:spMkLst>
            <pc:docMk/>
            <pc:sldMk cId="2247013161" sldId="1031"/>
            <ac:spMk id="6" creationId="{B4145C21-5A87-D13B-A104-C4C07F674A11}"/>
          </ac:spMkLst>
        </pc:spChg>
        <pc:spChg chg="add del mod">
          <ac:chgData name="Heiko Holz" userId="7a8b7bce-de97-4178-9de8-827217bad69b" providerId="ADAL" clId="{D8E80896-F18D-8546-AD7B-DC132664AC36}" dt="2023-12-11T16:56:25.970" v="2923"/>
          <ac:spMkLst>
            <pc:docMk/>
            <pc:sldMk cId="2247013161" sldId="1031"/>
            <ac:spMk id="7" creationId="{FC596C42-5706-AF22-A74A-19D1A2E1AD6C}"/>
          </ac:spMkLst>
        </pc:spChg>
        <pc:spChg chg="add del mod">
          <ac:chgData name="Heiko Holz" userId="7a8b7bce-de97-4178-9de8-827217bad69b" providerId="ADAL" clId="{D8E80896-F18D-8546-AD7B-DC132664AC36}" dt="2023-12-11T10:32:12.860" v="996"/>
          <ac:spMkLst>
            <pc:docMk/>
            <pc:sldMk cId="2247013161" sldId="1031"/>
            <ac:spMk id="8" creationId="{5EF195EF-AC5E-9C7A-174B-EF1394F887FE}"/>
          </ac:spMkLst>
        </pc:spChg>
        <pc:spChg chg="add del mod">
          <ac:chgData name="Heiko Holz" userId="7a8b7bce-de97-4178-9de8-827217bad69b" providerId="ADAL" clId="{D8E80896-F18D-8546-AD7B-DC132664AC36}" dt="2023-12-11T16:56:25.970" v="2923"/>
          <ac:spMkLst>
            <pc:docMk/>
            <pc:sldMk cId="2247013161" sldId="1031"/>
            <ac:spMk id="8" creationId="{F86B65AE-4EBB-EF8D-51A0-F581AE2E9EA6}"/>
          </ac:spMkLst>
        </pc:spChg>
        <pc:spChg chg="add del mod">
          <ac:chgData name="Heiko Holz" userId="7a8b7bce-de97-4178-9de8-827217bad69b" providerId="ADAL" clId="{D8E80896-F18D-8546-AD7B-DC132664AC36}" dt="2023-12-11T16:56:25.970" v="2923"/>
          <ac:spMkLst>
            <pc:docMk/>
            <pc:sldMk cId="2247013161" sldId="1031"/>
            <ac:spMk id="9" creationId="{26F2EAD9-C45E-5127-D0CC-16610628593C}"/>
          </ac:spMkLst>
        </pc:spChg>
        <pc:spChg chg="add del mod">
          <ac:chgData name="Heiko Holz" userId="7a8b7bce-de97-4178-9de8-827217bad69b" providerId="ADAL" clId="{D8E80896-F18D-8546-AD7B-DC132664AC36}" dt="2023-12-11T16:56:25.970" v="2923"/>
          <ac:spMkLst>
            <pc:docMk/>
            <pc:sldMk cId="2247013161" sldId="1031"/>
            <ac:spMk id="10" creationId="{24A67870-F03C-5E3F-0822-17AC1171400E}"/>
          </ac:spMkLst>
        </pc:spChg>
        <pc:spChg chg="mod">
          <ac:chgData name="Heiko Holz" userId="7a8b7bce-de97-4178-9de8-827217bad69b" providerId="ADAL" clId="{D8E80896-F18D-8546-AD7B-DC132664AC36}" dt="2023-12-11T10:27:06.623" v="969"/>
          <ac:spMkLst>
            <pc:docMk/>
            <pc:sldMk cId="2247013161" sldId="1031"/>
            <ac:spMk id="11" creationId="{B1D113C1-9AFD-B329-A8A6-D34D3EF48EF5}"/>
          </ac:spMkLst>
        </pc:spChg>
        <pc:spChg chg="add del mod">
          <ac:chgData name="Heiko Holz" userId="7a8b7bce-de97-4178-9de8-827217bad69b" providerId="ADAL" clId="{D8E80896-F18D-8546-AD7B-DC132664AC36}" dt="2023-12-11T16:56:25.970" v="2923"/>
          <ac:spMkLst>
            <pc:docMk/>
            <pc:sldMk cId="2247013161" sldId="1031"/>
            <ac:spMk id="11" creationId="{F469DC9A-D1AC-DE21-9246-DD801D664600}"/>
          </ac:spMkLst>
        </pc:spChg>
        <pc:spChg chg="mod">
          <ac:chgData name="Heiko Holz" userId="7a8b7bce-de97-4178-9de8-827217bad69b" providerId="ADAL" clId="{D8E80896-F18D-8546-AD7B-DC132664AC36}" dt="2023-12-11T10:27:06.623" v="969"/>
          <ac:spMkLst>
            <pc:docMk/>
            <pc:sldMk cId="2247013161" sldId="1031"/>
            <ac:spMk id="12" creationId="{111623A3-54C1-2869-71D1-10363E5BDC6C}"/>
          </ac:spMkLst>
        </pc:spChg>
        <pc:spChg chg="add del mod">
          <ac:chgData name="Heiko Holz" userId="7a8b7bce-de97-4178-9de8-827217bad69b" providerId="ADAL" clId="{D8E80896-F18D-8546-AD7B-DC132664AC36}" dt="2023-12-11T16:56:25.970" v="2923"/>
          <ac:spMkLst>
            <pc:docMk/>
            <pc:sldMk cId="2247013161" sldId="1031"/>
            <ac:spMk id="12" creationId="{605638F5-672B-2AEF-195F-19BE4BD58865}"/>
          </ac:spMkLst>
        </pc:spChg>
        <pc:spChg chg="add del mod">
          <ac:chgData name="Heiko Holz" userId="7a8b7bce-de97-4178-9de8-827217bad69b" providerId="ADAL" clId="{D8E80896-F18D-8546-AD7B-DC132664AC36}" dt="2023-12-11T16:56:25.970" v="2923"/>
          <ac:spMkLst>
            <pc:docMk/>
            <pc:sldMk cId="2247013161" sldId="1031"/>
            <ac:spMk id="13" creationId="{A8D35382-A110-6282-68CD-3C6A11368C3D}"/>
          </ac:spMkLst>
        </pc:spChg>
        <pc:spChg chg="mod">
          <ac:chgData name="Heiko Holz" userId="7a8b7bce-de97-4178-9de8-827217bad69b" providerId="ADAL" clId="{D8E80896-F18D-8546-AD7B-DC132664AC36}" dt="2023-12-11T10:27:06.623" v="969"/>
          <ac:spMkLst>
            <pc:docMk/>
            <pc:sldMk cId="2247013161" sldId="1031"/>
            <ac:spMk id="14" creationId="{A69BEF7A-AA70-6A9F-5390-BDC56D1CF751}"/>
          </ac:spMkLst>
        </pc:spChg>
        <pc:spChg chg="mod">
          <ac:chgData name="Heiko Holz" userId="7a8b7bce-de97-4178-9de8-827217bad69b" providerId="ADAL" clId="{D8E80896-F18D-8546-AD7B-DC132664AC36}" dt="2023-12-11T10:27:06.623" v="969"/>
          <ac:spMkLst>
            <pc:docMk/>
            <pc:sldMk cId="2247013161" sldId="1031"/>
            <ac:spMk id="15" creationId="{D4D32457-E326-926F-4E17-B2F67941467C}"/>
          </ac:spMkLst>
        </pc:spChg>
        <pc:spChg chg="mod">
          <ac:chgData name="Heiko Holz" userId="7a8b7bce-de97-4178-9de8-827217bad69b" providerId="ADAL" clId="{D8E80896-F18D-8546-AD7B-DC132664AC36}" dt="2023-12-11T10:27:06.623" v="969"/>
          <ac:spMkLst>
            <pc:docMk/>
            <pc:sldMk cId="2247013161" sldId="1031"/>
            <ac:spMk id="17" creationId="{F1AF672C-0331-56E7-1545-BA32FEB41D2E}"/>
          </ac:spMkLst>
        </pc:spChg>
        <pc:spChg chg="mod">
          <ac:chgData name="Heiko Holz" userId="7a8b7bce-de97-4178-9de8-827217bad69b" providerId="ADAL" clId="{D8E80896-F18D-8546-AD7B-DC132664AC36}" dt="2023-12-11T10:27:06.623" v="969"/>
          <ac:spMkLst>
            <pc:docMk/>
            <pc:sldMk cId="2247013161" sldId="1031"/>
            <ac:spMk id="18" creationId="{653A7C53-F80B-78C5-973E-10D7D2C001AA}"/>
          </ac:spMkLst>
        </pc:spChg>
        <pc:spChg chg="add del mod">
          <ac:chgData name="Heiko Holz" userId="7a8b7bce-de97-4178-9de8-827217bad69b" providerId="ADAL" clId="{D8E80896-F18D-8546-AD7B-DC132664AC36}" dt="2023-12-11T10:27:07.898" v="970"/>
          <ac:spMkLst>
            <pc:docMk/>
            <pc:sldMk cId="2247013161" sldId="1031"/>
            <ac:spMk id="20" creationId="{A2CB5C6C-273F-FCD4-EDA3-69002572006E}"/>
          </ac:spMkLst>
        </pc:spChg>
        <pc:spChg chg="mod">
          <ac:chgData name="Heiko Holz" userId="7a8b7bce-de97-4178-9de8-827217bad69b" providerId="ADAL" clId="{D8E80896-F18D-8546-AD7B-DC132664AC36}" dt="2023-12-11T10:27:06.623" v="969"/>
          <ac:spMkLst>
            <pc:docMk/>
            <pc:sldMk cId="2247013161" sldId="1031"/>
            <ac:spMk id="22" creationId="{D4C03405-A47B-5570-7D2C-DF527467C027}"/>
          </ac:spMkLst>
        </pc:spChg>
        <pc:spChg chg="mod">
          <ac:chgData name="Heiko Holz" userId="7a8b7bce-de97-4178-9de8-827217bad69b" providerId="ADAL" clId="{D8E80896-F18D-8546-AD7B-DC132664AC36}" dt="2023-12-11T10:27:06.623" v="969"/>
          <ac:spMkLst>
            <pc:docMk/>
            <pc:sldMk cId="2247013161" sldId="1031"/>
            <ac:spMk id="23" creationId="{16437686-E365-8F70-74BA-5EB5D5B43033}"/>
          </ac:spMkLst>
        </pc:spChg>
        <pc:spChg chg="add del mod">
          <ac:chgData name="Heiko Holz" userId="7a8b7bce-de97-4178-9de8-827217bad69b" providerId="ADAL" clId="{D8E80896-F18D-8546-AD7B-DC132664AC36}" dt="2023-12-11T10:27:07.898" v="970"/>
          <ac:spMkLst>
            <pc:docMk/>
            <pc:sldMk cId="2247013161" sldId="1031"/>
            <ac:spMk id="24" creationId="{4E6B535F-2343-0AAA-8569-2A837CF4D13E}"/>
          </ac:spMkLst>
        </pc:spChg>
        <pc:spChg chg="add del mod">
          <ac:chgData name="Heiko Holz" userId="7a8b7bce-de97-4178-9de8-827217bad69b" providerId="ADAL" clId="{D8E80896-F18D-8546-AD7B-DC132664AC36}" dt="2023-12-11T10:27:07.898" v="970"/>
          <ac:spMkLst>
            <pc:docMk/>
            <pc:sldMk cId="2247013161" sldId="1031"/>
            <ac:spMk id="27" creationId="{88215D10-7879-1A4C-DB64-C52D0F4E8C55}"/>
          </ac:spMkLst>
        </pc:spChg>
        <pc:spChg chg="add del mod">
          <ac:chgData name="Heiko Holz" userId="7a8b7bce-de97-4178-9de8-827217bad69b" providerId="ADAL" clId="{D8E80896-F18D-8546-AD7B-DC132664AC36}" dt="2023-12-11T10:27:07.898" v="970"/>
          <ac:spMkLst>
            <pc:docMk/>
            <pc:sldMk cId="2247013161" sldId="1031"/>
            <ac:spMk id="29" creationId="{0363245C-B78C-68F8-2A67-40FBC631049F}"/>
          </ac:spMkLst>
        </pc:spChg>
        <pc:spChg chg="add del mod">
          <ac:chgData name="Heiko Holz" userId="7a8b7bce-de97-4178-9de8-827217bad69b" providerId="ADAL" clId="{D8E80896-F18D-8546-AD7B-DC132664AC36}" dt="2023-12-11T14:51:12.217" v="2349" actId="931"/>
          <ac:spMkLst>
            <pc:docMk/>
            <pc:sldMk cId="2247013161" sldId="1031"/>
            <ac:spMk id="34" creationId="{F2F3B95D-0F25-75B6-4673-473E72D32577}"/>
          </ac:spMkLst>
        </pc:spChg>
        <pc:spChg chg="add mod">
          <ac:chgData name="Heiko Holz" userId="7a8b7bce-de97-4178-9de8-827217bad69b" providerId="ADAL" clId="{D8E80896-F18D-8546-AD7B-DC132664AC36}" dt="2023-12-11T10:56:04" v="1054"/>
          <ac:spMkLst>
            <pc:docMk/>
            <pc:sldMk cId="2247013161" sldId="1031"/>
            <ac:spMk id="37" creationId="{F4A0AC04-A023-CFBE-0E37-9C586AB461CF}"/>
          </ac:spMkLst>
        </pc:spChg>
        <pc:spChg chg="add mod">
          <ac:chgData name="Heiko Holz" userId="7a8b7bce-de97-4178-9de8-827217bad69b" providerId="ADAL" clId="{D8E80896-F18D-8546-AD7B-DC132664AC36}" dt="2023-12-11T10:56:04" v="1054"/>
          <ac:spMkLst>
            <pc:docMk/>
            <pc:sldMk cId="2247013161" sldId="1031"/>
            <ac:spMk id="38" creationId="{9B4AEFFC-CCA3-14A1-3972-172D961F5EEF}"/>
          </ac:spMkLst>
        </pc:spChg>
        <pc:spChg chg="add mod">
          <ac:chgData name="Heiko Holz" userId="7a8b7bce-de97-4178-9de8-827217bad69b" providerId="ADAL" clId="{D8E80896-F18D-8546-AD7B-DC132664AC36}" dt="2023-12-11T10:56:04" v="1054"/>
          <ac:spMkLst>
            <pc:docMk/>
            <pc:sldMk cId="2247013161" sldId="1031"/>
            <ac:spMk id="39" creationId="{0F41D390-AB87-FA45-025A-636C0110DC47}"/>
          </ac:spMkLst>
        </pc:spChg>
        <pc:spChg chg="add mod">
          <ac:chgData name="Heiko Holz" userId="7a8b7bce-de97-4178-9de8-827217bad69b" providerId="ADAL" clId="{D8E80896-F18D-8546-AD7B-DC132664AC36}" dt="2023-12-11T10:56:04" v="1054"/>
          <ac:spMkLst>
            <pc:docMk/>
            <pc:sldMk cId="2247013161" sldId="1031"/>
            <ac:spMk id="40" creationId="{0C2DCB36-6166-125E-3A82-6805F65ECF74}"/>
          </ac:spMkLst>
        </pc:spChg>
        <pc:spChg chg="add mod">
          <ac:chgData name="Heiko Holz" userId="7a8b7bce-de97-4178-9de8-827217bad69b" providerId="ADAL" clId="{D8E80896-F18D-8546-AD7B-DC132664AC36}" dt="2023-12-11T10:56:04" v="1054"/>
          <ac:spMkLst>
            <pc:docMk/>
            <pc:sldMk cId="2247013161" sldId="1031"/>
            <ac:spMk id="41" creationId="{FEB321EB-FDF8-CBAA-659F-5CE0CA0C6BC7}"/>
          </ac:spMkLst>
        </pc:spChg>
        <pc:spChg chg="add mod">
          <ac:chgData name="Heiko Holz" userId="7a8b7bce-de97-4178-9de8-827217bad69b" providerId="ADAL" clId="{D8E80896-F18D-8546-AD7B-DC132664AC36}" dt="2023-12-11T10:56:04" v="1054"/>
          <ac:spMkLst>
            <pc:docMk/>
            <pc:sldMk cId="2247013161" sldId="1031"/>
            <ac:spMk id="42" creationId="{5E8BABE7-B3A1-B983-E93C-4DD6FE58B67E}"/>
          </ac:spMkLst>
        </pc:spChg>
        <pc:spChg chg="add mod">
          <ac:chgData name="Heiko Holz" userId="7a8b7bce-de97-4178-9de8-827217bad69b" providerId="ADAL" clId="{D8E80896-F18D-8546-AD7B-DC132664AC36}" dt="2023-12-11T10:56:04" v="1054"/>
          <ac:spMkLst>
            <pc:docMk/>
            <pc:sldMk cId="2247013161" sldId="1031"/>
            <ac:spMk id="43" creationId="{BBC2DB3F-5183-E13C-DF0B-1ADFFD2E3AAF}"/>
          </ac:spMkLst>
        </pc:spChg>
        <pc:spChg chg="add mod">
          <ac:chgData name="Heiko Holz" userId="7a8b7bce-de97-4178-9de8-827217bad69b" providerId="ADAL" clId="{D8E80896-F18D-8546-AD7B-DC132664AC36}" dt="2023-12-11T10:56:10.238" v="1055"/>
          <ac:spMkLst>
            <pc:docMk/>
            <pc:sldMk cId="2247013161" sldId="1031"/>
            <ac:spMk id="44" creationId="{F4A0AC04-A023-CFBE-0E37-9C586AB461CF}"/>
          </ac:spMkLst>
        </pc:spChg>
        <pc:spChg chg="add mod">
          <ac:chgData name="Heiko Holz" userId="7a8b7bce-de97-4178-9de8-827217bad69b" providerId="ADAL" clId="{D8E80896-F18D-8546-AD7B-DC132664AC36}" dt="2023-12-11T10:56:10.238" v="1055"/>
          <ac:spMkLst>
            <pc:docMk/>
            <pc:sldMk cId="2247013161" sldId="1031"/>
            <ac:spMk id="45" creationId="{9B4AEFFC-CCA3-14A1-3972-172D961F5EEF}"/>
          </ac:spMkLst>
        </pc:spChg>
        <pc:spChg chg="add mod">
          <ac:chgData name="Heiko Holz" userId="7a8b7bce-de97-4178-9de8-827217bad69b" providerId="ADAL" clId="{D8E80896-F18D-8546-AD7B-DC132664AC36}" dt="2023-12-11T10:56:10.238" v="1055"/>
          <ac:spMkLst>
            <pc:docMk/>
            <pc:sldMk cId="2247013161" sldId="1031"/>
            <ac:spMk id="46" creationId="{0F41D390-AB87-FA45-025A-636C0110DC47}"/>
          </ac:spMkLst>
        </pc:spChg>
        <pc:spChg chg="add mod">
          <ac:chgData name="Heiko Holz" userId="7a8b7bce-de97-4178-9de8-827217bad69b" providerId="ADAL" clId="{D8E80896-F18D-8546-AD7B-DC132664AC36}" dt="2023-12-11T10:56:10.238" v="1055"/>
          <ac:spMkLst>
            <pc:docMk/>
            <pc:sldMk cId="2247013161" sldId="1031"/>
            <ac:spMk id="47" creationId="{0C2DCB36-6166-125E-3A82-6805F65ECF74}"/>
          </ac:spMkLst>
        </pc:spChg>
        <pc:spChg chg="add mod">
          <ac:chgData name="Heiko Holz" userId="7a8b7bce-de97-4178-9de8-827217bad69b" providerId="ADAL" clId="{D8E80896-F18D-8546-AD7B-DC132664AC36}" dt="2023-12-11T10:56:10.238" v="1055"/>
          <ac:spMkLst>
            <pc:docMk/>
            <pc:sldMk cId="2247013161" sldId="1031"/>
            <ac:spMk id="48" creationId="{FEB321EB-FDF8-CBAA-659F-5CE0CA0C6BC7}"/>
          </ac:spMkLst>
        </pc:spChg>
        <pc:spChg chg="add mod">
          <ac:chgData name="Heiko Holz" userId="7a8b7bce-de97-4178-9de8-827217bad69b" providerId="ADAL" clId="{D8E80896-F18D-8546-AD7B-DC132664AC36}" dt="2023-12-11T10:56:10.238" v="1055"/>
          <ac:spMkLst>
            <pc:docMk/>
            <pc:sldMk cId="2247013161" sldId="1031"/>
            <ac:spMk id="49" creationId="{5E8BABE7-B3A1-B983-E93C-4DD6FE58B67E}"/>
          </ac:spMkLst>
        </pc:spChg>
        <pc:spChg chg="add mod">
          <ac:chgData name="Heiko Holz" userId="7a8b7bce-de97-4178-9de8-827217bad69b" providerId="ADAL" clId="{D8E80896-F18D-8546-AD7B-DC132664AC36}" dt="2023-12-11T10:56:10.238" v="1055"/>
          <ac:spMkLst>
            <pc:docMk/>
            <pc:sldMk cId="2247013161" sldId="1031"/>
            <ac:spMk id="50" creationId="{BBC2DB3F-5183-E13C-DF0B-1ADFFD2E3AAF}"/>
          </ac:spMkLst>
        </pc:spChg>
        <pc:spChg chg="add del mod">
          <ac:chgData name="Heiko Holz" userId="7a8b7bce-de97-4178-9de8-827217bad69b" providerId="ADAL" clId="{D8E80896-F18D-8546-AD7B-DC132664AC36}" dt="2023-12-11T11:07:07.460" v="1149"/>
          <ac:spMkLst>
            <pc:docMk/>
            <pc:sldMk cId="2247013161" sldId="1031"/>
            <ac:spMk id="54" creationId="{C18DE978-4DB8-919E-240F-8311BB92EA34}"/>
          </ac:spMkLst>
        </pc:spChg>
        <pc:spChg chg="add del mod">
          <ac:chgData name="Heiko Holz" userId="7a8b7bce-de97-4178-9de8-827217bad69b" providerId="ADAL" clId="{D8E80896-F18D-8546-AD7B-DC132664AC36}" dt="2023-12-11T11:07:07.460" v="1149"/>
          <ac:spMkLst>
            <pc:docMk/>
            <pc:sldMk cId="2247013161" sldId="1031"/>
            <ac:spMk id="55" creationId="{C5D761B9-BD1B-3E9F-BAB0-D5B4616E58D4}"/>
          </ac:spMkLst>
        </pc:spChg>
        <pc:spChg chg="add del mod">
          <ac:chgData name="Heiko Holz" userId="7a8b7bce-de97-4178-9de8-827217bad69b" providerId="ADAL" clId="{D8E80896-F18D-8546-AD7B-DC132664AC36}" dt="2023-12-11T11:07:07.460" v="1149"/>
          <ac:spMkLst>
            <pc:docMk/>
            <pc:sldMk cId="2247013161" sldId="1031"/>
            <ac:spMk id="56" creationId="{2276CDD4-DAB7-0D5E-7C54-4EFB7A13DFEC}"/>
          </ac:spMkLst>
        </pc:spChg>
        <pc:spChg chg="add del mod">
          <ac:chgData name="Heiko Holz" userId="7a8b7bce-de97-4178-9de8-827217bad69b" providerId="ADAL" clId="{D8E80896-F18D-8546-AD7B-DC132664AC36}" dt="2023-12-11T11:07:07.460" v="1149"/>
          <ac:spMkLst>
            <pc:docMk/>
            <pc:sldMk cId="2247013161" sldId="1031"/>
            <ac:spMk id="57" creationId="{331F9EC1-5D76-7061-3557-600D497F61AE}"/>
          </ac:spMkLst>
        </pc:spChg>
        <pc:spChg chg="add del mod">
          <ac:chgData name="Heiko Holz" userId="7a8b7bce-de97-4178-9de8-827217bad69b" providerId="ADAL" clId="{D8E80896-F18D-8546-AD7B-DC132664AC36}" dt="2023-12-11T11:07:07.460" v="1149"/>
          <ac:spMkLst>
            <pc:docMk/>
            <pc:sldMk cId="2247013161" sldId="1031"/>
            <ac:spMk id="58" creationId="{F0B20E09-EBE8-D0CF-A953-BC1C1177EF59}"/>
          </ac:spMkLst>
        </pc:spChg>
        <pc:spChg chg="add del mod">
          <ac:chgData name="Heiko Holz" userId="7a8b7bce-de97-4178-9de8-827217bad69b" providerId="ADAL" clId="{D8E80896-F18D-8546-AD7B-DC132664AC36}" dt="2023-12-11T11:07:07.460" v="1149"/>
          <ac:spMkLst>
            <pc:docMk/>
            <pc:sldMk cId="2247013161" sldId="1031"/>
            <ac:spMk id="59" creationId="{6B272E98-E831-4EB0-E555-DC1C92313B06}"/>
          </ac:spMkLst>
        </pc:spChg>
        <pc:spChg chg="add del mod">
          <ac:chgData name="Heiko Holz" userId="7a8b7bce-de97-4178-9de8-827217bad69b" providerId="ADAL" clId="{D8E80896-F18D-8546-AD7B-DC132664AC36}" dt="2023-12-11T11:07:07.460" v="1149"/>
          <ac:spMkLst>
            <pc:docMk/>
            <pc:sldMk cId="2247013161" sldId="1031"/>
            <ac:spMk id="60" creationId="{F5708631-B31B-1E10-70B3-354E2C41A7E0}"/>
          </ac:spMkLst>
        </pc:spChg>
        <pc:spChg chg="add del mod">
          <ac:chgData name="Heiko Holz" userId="7a8b7bce-de97-4178-9de8-827217bad69b" providerId="ADAL" clId="{D8E80896-F18D-8546-AD7B-DC132664AC36}" dt="2023-12-11T11:07:07.460" v="1149"/>
          <ac:spMkLst>
            <pc:docMk/>
            <pc:sldMk cId="2247013161" sldId="1031"/>
            <ac:spMk id="61" creationId="{D038945F-2F93-10A0-094E-E0C7460D17B0}"/>
          </ac:spMkLst>
        </pc:spChg>
        <pc:spChg chg="add del mod">
          <ac:chgData name="Heiko Holz" userId="7a8b7bce-de97-4178-9de8-827217bad69b" providerId="ADAL" clId="{D8E80896-F18D-8546-AD7B-DC132664AC36}" dt="2023-12-11T11:08:27.297" v="1160"/>
          <ac:spMkLst>
            <pc:docMk/>
            <pc:sldMk cId="2247013161" sldId="1031"/>
            <ac:spMk id="1024" creationId="{2C4B13F1-F479-2C55-1C05-33514585490B}"/>
          </ac:spMkLst>
        </pc:spChg>
        <pc:spChg chg="add del mod">
          <ac:chgData name="Heiko Holz" userId="7a8b7bce-de97-4178-9de8-827217bad69b" providerId="ADAL" clId="{D8E80896-F18D-8546-AD7B-DC132664AC36}" dt="2023-12-11T11:08:27.297" v="1160"/>
          <ac:spMkLst>
            <pc:docMk/>
            <pc:sldMk cId="2247013161" sldId="1031"/>
            <ac:spMk id="1025" creationId="{9F2E7744-0380-216D-5E2B-51D3D6911DDF}"/>
          </ac:spMkLst>
        </pc:spChg>
        <pc:spChg chg="add del mod">
          <ac:chgData name="Heiko Holz" userId="7a8b7bce-de97-4178-9de8-827217bad69b" providerId="ADAL" clId="{D8E80896-F18D-8546-AD7B-DC132664AC36}" dt="2023-12-11T11:08:27.297" v="1160"/>
          <ac:spMkLst>
            <pc:docMk/>
            <pc:sldMk cId="2247013161" sldId="1031"/>
            <ac:spMk id="1027" creationId="{136D4B86-3222-0F79-4C11-BE98D446775D}"/>
          </ac:spMkLst>
        </pc:spChg>
        <pc:spChg chg="add del mod">
          <ac:chgData name="Heiko Holz" userId="7a8b7bce-de97-4178-9de8-827217bad69b" providerId="ADAL" clId="{D8E80896-F18D-8546-AD7B-DC132664AC36}" dt="2023-12-11T11:08:27.297" v="1160"/>
          <ac:spMkLst>
            <pc:docMk/>
            <pc:sldMk cId="2247013161" sldId="1031"/>
            <ac:spMk id="1028" creationId="{7EE670AD-A4D5-504F-A0A4-0EBB6E5D1287}"/>
          </ac:spMkLst>
        </pc:spChg>
        <pc:spChg chg="add del mod">
          <ac:chgData name="Heiko Holz" userId="7a8b7bce-de97-4178-9de8-827217bad69b" providerId="ADAL" clId="{D8E80896-F18D-8546-AD7B-DC132664AC36}" dt="2023-12-11T11:08:27.297" v="1160"/>
          <ac:spMkLst>
            <pc:docMk/>
            <pc:sldMk cId="2247013161" sldId="1031"/>
            <ac:spMk id="1029" creationId="{88610030-C972-FB8D-9617-422A06F0AB5F}"/>
          </ac:spMkLst>
        </pc:spChg>
        <pc:spChg chg="add del mod">
          <ac:chgData name="Heiko Holz" userId="7a8b7bce-de97-4178-9de8-827217bad69b" providerId="ADAL" clId="{D8E80896-F18D-8546-AD7B-DC132664AC36}" dt="2023-12-11T11:08:27.297" v="1160"/>
          <ac:spMkLst>
            <pc:docMk/>
            <pc:sldMk cId="2247013161" sldId="1031"/>
            <ac:spMk id="1030" creationId="{65156BDD-8AF3-5511-35A9-A413F0368BBB}"/>
          </ac:spMkLst>
        </pc:spChg>
        <pc:spChg chg="add del mod">
          <ac:chgData name="Heiko Holz" userId="7a8b7bce-de97-4178-9de8-827217bad69b" providerId="ADAL" clId="{D8E80896-F18D-8546-AD7B-DC132664AC36}" dt="2023-12-11T11:08:27.297" v="1160"/>
          <ac:spMkLst>
            <pc:docMk/>
            <pc:sldMk cId="2247013161" sldId="1031"/>
            <ac:spMk id="1031" creationId="{927E8C8F-0554-56F5-02B5-D1C856DC4AE4}"/>
          </ac:spMkLst>
        </pc:spChg>
        <pc:spChg chg="add del mod">
          <ac:chgData name="Heiko Holz" userId="7a8b7bce-de97-4178-9de8-827217bad69b" providerId="ADAL" clId="{D8E80896-F18D-8546-AD7B-DC132664AC36}" dt="2023-12-11T11:08:27.297" v="1160"/>
          <ac:spMkLst>
            <pc:docMk/>
            <pc:sldMk cId="2247013161" sldId="1031"/>
            <ac:spMk id="1032" creationId="{940B4CBF-49CB-11A9-81FA-7CEE754B34F6}"/>
          </ac:spMkLst>
        </pc:spChg>
        <pc:spChg chg="add del mod">
          <ac:chgData name="Heiko Holz" userId="7a8b7bce-de97-4178-9de8-827217bad69b" providerId="ADAL" clId="{D8E80896-F18D-8546-AD7B-DC132664AC36}" dt="2023-12-11T14:51:39.065" v="2357" actId="478"/>
          <ac:spMkLst>
            <pc:docMk/>
            <pc:sldMk cId="2247013161" sldId="1031"/>
            <ac:spMk id="1044" creationId="{B2CA96D7-6DF4-6BF9-48B8-4ADEFB2B912B}"/>
          </ac:spMkLst>
        </pc:spChg>
        <pc:spChg chg="add mod">
          <ac:chgData name="Heiko Holz" userId="7a8b7bce-de97-4178-9de8-827217bad69b" providerId="ADAL" clId="{D8E80896-F18D-8546-AD7B-DC132664AC36}" dt="2023-12-11T16:59:31.458" v="2985" actId="1076"/>
          <ac:spMkLst>
            <pc:docMk/>
            <pc:sldMk cId="2247013161" sldId="1031"/>
            <ac:spMk id="1049" creationId="{12D0917B-1ECF-4E97-C641-57D5E867D242}"/>
          </ac:spMkLst>
        </pc:spChg>
        <pc:spChg chg="del">
          <ac:chgData name="Heiko Holz" userId="7a8b7bce-de97-4178-9de8-827217bad69b" providerId="ADAL" clId="{D8E80896-F18D-8546-AD7B-DC132664AC36}" dt="2023-12-11T21:13:22.208" v="3973" actId="700"/>
          <ac:spMkLst>
            <pc:docMk/>
            <pc:sldMk cId="2247013161" sldId="1031"/>
            <ac:spMk id="1051" creationId="{00000000-0000-0000-0000-000000000000}"/>
          </ac:spMkLst>
        </pc:spChg>
        <pc:grpChg chg="add del mod">
          <ac:chgData name="Heiko Holz" userId="7a8b7bce-de97-4178-9de8-827217bad69b" providerId="ADAL" clId="{D8E80896-F18D-8546-AD7B-DC132664AC36}" dt="2023-12-11T10:27:07.898" v="970"/>
          <ac:grpSpMkLst>
            <pc:docMk/>
            <pc:sldMk cId="2247013161" sldId="1031"/>
            <ac:grpSpMk id="10" creationId="{81D14920-0E73-20FC-0F53-6AFC0DC70FDC}"/>
          </ac:grpSpMkLst>
        </pc:grpChg>
        <pc:grpChg chg="add del mod">
          <ac:chgData name="Heiko Holz" userId="7a8b7bce-de97-4178-9de8-827217bad69b" providerId="ADAL" clId="{D8E80896-F18D-8546-AD7B-DC132664AC36}" dt="2023-12-11T10:27:07.898" v="970"/>
          <ac:grpSpMkLst>
            <pc:docMk/>
            <pc:sldMk cId="2247013161" sldId="1031"/>
            <ac:grpSpMk id="13" creationId="{1F25133A-513A-0CB0-6AD2-3CBB20109CF7}"/>
          </ac:grpSpMkLst>
        </pc:grpChg>
        <pc:grpChg chg="add mod">
          <ac:chgData name="Heiko Holz" userId="7a8b7bce-de97-4178-9de8-827217bad69b" providerId="ADAL" clId="{D8E80896-F18D-8546-AD7B-DC132664AC36}" dt="2023-12-11T16:59:31.458" v="2985" actId="1076"/>
          <ac:grpSpMkLst>
            <pc:docMk/>
            <pc:sldMk cId="2247013161" sldId="1031"/>
            <ac:grpSpMk id="16" creationId="{8BDAEE2F-7279-5903-088E-759C9810B1B1}"/>
          </ac:grpSpMkLst>
        </pc:grpChg>
        <pc:grpChg chg="add del mod">
          <ac:chgData name="Heiko Holz" userId="7a8b7bce-de97-4178-9de8-827217bad69b" providerId="ADAL" clId="{D8E80896-F18D-8546-AD7B-DC132664AC36}" dt="2023-12-11T10:27:07.898" v="970"/>
          <ac:grpSpMkLst>
            <pc:docMk/>
            <pc:sldMk cId="2247013161" sldId="1031"/>
            <ac:grpSpMk id="16" creationId="{CB734F9E-74B9-671B-9D6F-7633CB1DE1E7}"/>
          </ac:grpSpMkLst>
        </pc:grpChg>
        <pc:grpChg chg="add del mod">
          <ac:chgData name="Heiko Holz" userId="7a8b7bce-de97-4178-9de8-827217bad69b" providerId="ADAL" clId="{D8E80896-F18D-8546-AD7B-DC132664AC36}" dt="2023-12-11T10:27:07.898" v="970"/>
          <ac:grpSpMkLst>
            <pc:docMk/>
            <pc:sldMk cId="2247013161" sldId="1031"/>
            <ac:grpSpMk id="21" creationId="{A71C581A-E7E4-7192-767E-54B614426F22}"/>
          </ac:grpSpMkLst>
        </pc:grpChg>
        <pc:grpChg chg="add del mod">
          <ac:chgData name="Heiko Holz" userId="7a8b7bce-de97-4178-9de8-827217bad69b" providerId="ADAL" clId="{D8E80896-F18D-8546-AD7B-DC132664AC36}" dt="2023-12-11T10:56:25.413" v="1059" actId="478"/>
          <ac:grpSpMkLst>
            <pc:docMk/>
            <pc:sldMk cId="2247013161" sldId="1031"/>
            <ac:grpSpMk id="51" creationId="{20597AA1-F098-DEE7-68D6-6168AC5371A6}"/>
          </ac:grpSpMkLst>
        </pc:grpChg>
        <pc:picChg chg="add del mod">
          <ac:chgData name="Heiko Holz" userId="7a8b7bce-de97-4178-9de8-827217bad69b" providerId="ADAL" clId="{D8E80896-F18D-8546-AD7B-DC132664AC36}" dt="2023-12-11T10:10:11.440" v="903" actId="21"/>
          <ac:picMkLst>
            <pc:docMk/>
            <pc:sldMk cId="2247013161" sldId="1031"/>
            <ac:picMk id="7" creationId="{02A50224-C1A7-9408-4A82-053E6723C8F2}"/>
          </ac:picMkLst>
        </pc:picChg>
        <pc:picChg chg="add del mod">
          <ac:chgData name="Heiko Holz" userId="7a8b7bce-de97-4178-9de8-827217bad69b" providerId="ADAL" clId="{D8E80896-F18D-8546-AD7B-DC132664AC36}" dt="2023-12-11T11:17:50.095" v="1301" actId="21"/>
          <ac:picMkLst>
            <pc:docMk/>
            <pc:sldMk cId="2247013161" sldId="1031"/>
            <ac:picMk id="9" creationId="{F7423C74-2BB8-F1B2-6662-0E153CACBCF7}"/>
          </ac:picMkLst>
        </pc:picChg>
        <pc:picChg chg="add del mod">
          <ac:chgData name="Heiko Holz" userId="7a8b7bce-de97-4178-9de8-827217bad69b" providerId="ADAL" clId="{D8E80896-F18D-8546-AD7B-DC132664AC36}" dt="2023-12-11T16:56:26.925" v="2925"/>
          <ac:picMkLst>
            <pc:docMk/>
            <pc:sldMk cId="2247013161" sldId="1031"/>
            <ac:picMk id="14" creationId="{403C224C-6E6B-C0DD-36BE-D205B8221570}"/>
          </ac:picMkLst>
        </pc:picChg>
        <pc:picChg chg="add mod">
          <ac:chgData name="Heiko Holz" userId="7a8b7bce-de97-4178-9de8-827217bad69b" providerId="ADAL" clId="{D8E80896-F18D-8546-AD7B-DC132664AC36}" dt="2023-12-11T16:59:31.458" v="2985" actId="1076"/>
          <ac:picMkLst>
            <pc:docMk/>
            <pc:sldMk cId="2247013161" sldId="1031"/>
            <ac:picMk id="15" creationId="{2A6C8214-250D-B7C3-60C3-053B62720505}"/>
          </ac:picMkLst>
        </pc:picChg>
        <pc:picChg chg="add del mod">
          <ac:chgData name="Heiko Holz" userId="7a8b7bce-de97-4178-9de8-827217bad69b" providerId="ADAL" clId="{D8E80896-F18D-8546-AD7B-DC132664AC36}" dt="2023-12-11T10:27:07.898" v="970"/>
          <ac:picMkLst>
            <pc:docMk/>
            <pc:sldMk cId="2247013161" sldId="1031"/>
            <ac:picMk id="28" creationId="{A44E51C7-77D0-0907-4303-13824693F09F}"/>
          </ac:picMkLst>
        </pc:picChg>
        <pc:picChg chg="add del mod">
          <ac:chgData name="Heiko Holz" userId="7a8b7bce-de97-4178-9de8-827217bad69b" providerId="ADAL" clId="{D8E80896-F18D-8546-AD7B-DC132664AC36}" dt="2023-12-11T10:27:48.519" v="980" actId="478"/>
          <ac:picMkLst>
            <pc:docMk/>
            <pc:sldMk cId="2247013161" sldId="1031"/>
            <ac:picMk id="30" creationId="{F4B41A36-6B58-DEC8-054A-0FEB00F083BB}"/>
          </ac:picMkLst>
        </pc:picChg>
        <pc:picChg chg="add del mod">
          <ac:chgData name="Heiko Holz" userId="7a8b7bce-de97-4178-9de8-827217bad69b" providerId="ADAL" clId="{D8E80896-F18D-8546-AD7B-DC132664AC36}" dt="2023-12-11T10:35:10.074" v="1019" actId="21"/>
          <ac:picMkLst>
            <pc:docMk/>
            <pc:sldMk cId="2247013161" sldId="1031"/>
            <ac:picMk id="32" creationId="{5EF49EEC-64C1-9B34-0782-35F47E8E5A9A}"/>
          </ac:picMkLst>
        </pc:picChg>
        <pc:picChg chg="add del mod">
          <ac:chgData name="Heiko Holz" userId="7a8b7bce-de97-4178-9de8-827217bad69b" providerId="ADAL" clId="{D8E80896-F18D-8546-AD7B-DC132664AC36}" dt="2023-12-11T10:33:22.696" v="1012" actId="478"/>
          <ac:picMkLst>
            <pc:docMk/>
            <pc:sldMk cId="2247013161" sldId="1031"/>
            <ac:picMk id="33" creationId="{BE63B067-548C-6CED-9103-1F32FF3CC8B2}"/>
          </ac:picMkLst>
        </pc:picChg>
        <pc:picChg chg="add del mod">
          <ac:chgData name="Heiko Holz" userId="7a8b7bce-de97-4178-9de8-827217bad69b" providerId="ADAL" clId="{D8E80896-F18D-8546-AD7B-DC132664AC36}" dt="2023-12-11T10:55:33.279" v="1044"/>
          <ac:picMkLst>
            <pc:docMk/>
            <pc:sldMk cId="2247013161" sldId="1031"/>
            <ac:picMk id="35" creationId="{226CBC28-6D88-B671-77FC-9F7436842319}"/>
          </ac:picMkLst>
        </pc:picChg>
        <pc:picChg chg="add del mod">
          <ac:chgData name="Heiko Holz" userId="7a8b7bce-de97-4178-9de8-827217bad69b" providerId="ADAL" clId="{D8E80896-F18D-8546-AD7B-DC132664AC36}" dt="2023-12-11T10:55:53.747" v="1050"/>
          <ac:picMkLst>
            <pc:docMk/>
            <pc:sldMk cId="2247013161" sldId="1031"/>
            <ac:picMk id="36" creationId="{EFA695E9-5096-44A7-8EF0-9F8BC50271E7}"/>
          </ac:picMkLst>
        </pc:picChg>
        <pc:picChg chg="add del mod">
          <ac:chgData name="Heiko Holz" userId="7a8b7bce-de97-4178-9de8-827217bad69b" providerId="ADAL" clId="{D8E80896-F18D-8546-AD7B-DC132664AC36}" dt="2023-12-11T11:02:40.491" v="1065" actId="478"/>
          <ac:picMkLst>
            <pc:docMk/>
            <pc:sldMk cId="2247013161" sldId="1031"/>
            <ac:picMk id="52" creationId="{36BE0E72-E464-829C-EA42-CC19471C6504}"/>
          </ac:picMkLst>
        </pc:picChg>
        <pc:picChg chg="add del mod">
          <ac:chgData name="Heiko Holz" userId="7a8b7bce-de97-4178-9de8-827217bad69b" providerId="ADAL" clId="{D8E80896-F18D-8546-AD7B-DC132664AC36}" dt="2023-12-11T11:07:20.777" v="1157" actId="478"/>
          <ac:picMkLst>
            <pc:docMk/>
            <pc:sldMk cId="2247013161" sldId="1031"/>
            <ac:picMk id="53" creationId="{5C771B70-18C6-9948-365A-AE33633C4E8F}"/>
          </ac:picMkLst>
        </pc:picChg>
        <pc:picChg chg="add del mod">
          <ac:chgData name="Heiko Holz" userId="7a8b7bce-de97-4178-9de8-827217bad69b" providerId="ADAL" clId="{D8E80896-F18D-8546-AD7B-DC132664AC36}" dt="2023-12-11T11:07:18.602" v="1156" actId="21"/>
          <ac:picMkLst>
            <pc:docMk/>
            <pc:sldMk cId="2247013161" sldId="1031"/>
            <ac:picMk id="62" creationId="{4185917E-3787-4C17-DE47-F7DCC4556096}"/>
          </ac:picMkLst>
        </pc:picChg>
        <pc:picChg chg="add del mod">
          <ac:chgData name="Heiko Holz" userId="7a8b7bce-de97-4178-9de8-827217bad69b" providerId="ADAL" clId="{D8E80896-F18D-8546-AD7B-DC132664AC36}" dt="2023-12-11T11:08:41.575" v="1169" actId="478"/>
          <ac:picMkLst>
            <pc:docMk/>
            <pc:sldMk cId="2247013161" sldId="1031"/>
            <ac:picMk id="63" creationId="{8C09BD4B-8F9D-1CB1-6D96-588CC6F45472}"/>
          </ac:picMkLst>
        </pc:picChg>
        <pc:picChg chg="add del mod">
          <ac:chgData name="Heiko Holz" userId="7a8b7bce-de97-4178-9de8-827217bad69b" providerId="ADAL" clId="{D8E80896-F18D-8546-AD7B-DC132664AC36}" dt="2023-12-11T10:35:10.074" v="1019" actId="21"/>
          <ac:picMkLst>
            <pc:docMk/>
            <pc:sldMk cId="2247013161" sldId="1031"/>
            <ac:picMk id="1026" creationId="{196B7345-6EA4-8519-AA80-347DC508F053}"/>
          </ac:picMkLst>
        </pc:picChg>
        <pc:picChg chg="add del mod">
          <ac:chgData name="Heiko Holz" userId="7a8b7bce-de97-4178-9de8-827217bad69b" providerId="ADAL" clId="{D8E80896-F18D-8546-AD7B-DC132664AC36}" dt="2023-12-11T11:08:40.027" v="1168" actId="21"/>
          <ac:picMkLst>
            <pc:docMk/>
            <pc:sldMk cId="2247013161" sldId="1031"/>
            <ac:picMk id="1033" creationId="{08264AAE-9568-E920-8293-832BD391389B}"/>
          </ac:picMkLst>
        </pc:picChg>
        <pc:picChg chg="add del mod">
          <ac:chgData name="Heiko Holz" userId="7a8b7bce-de97-4178-9de8-827217bad69b" providerId="ADAL" clId="{D8E80896-F18D-8546-AD7B-DC132664AC36}" dt="2023-12-11T16:56:31.528" v="2927" actId="478"/>
          <ac:picMkLst>
            <pc:docMk/>
            <pc:sldMk cId="2247013161" sldId="1031"/>
            <ac:picMk id="1034" creationId="{59322FF6-FB5C-97AF-5FEE-45990A1A1801}"/>
          </ac:picMkLst>
        </pc:picChg>
        <pc:picChg chg="add del mod">
          <ac:chgData name="Heiko Holz" userId="7a8b7bce-de97-4178-9de8-827217bad69b" providerId="ADAL" clId="{D8E80896-F18D-8546-AD7B-DC132664AC36}" dt="2023-12-11T11:21:00.694" v="1346" actId="478"/>
          <ac:picMkLst>
            <pc:docMk/>
            <pc:sldMk cId="2247013161" sldId="1031"/>
            <ac:picMk id="1035" creationId="{BEA37793-A418-2895-E1F9-04B0A6828D80}"/>
          </ac:picMkLst>
        </pc:picChg>
        <pc:picChg chg="add del mod">
          <ac:chgData name="Heiko Holz" userId="7a8b7bce-de97-4178-9de8-827217bad69b" providerId="ADAL" clId="{D8E80896-F18D-8546-AD7B-DC132664AC36}" dt="2023-12-11T11:20:32.985" v="1332"/>
          <ac:picMkLst>
            <pc:docMk/>
            <pc:sldMk cId="2247013161" sldId="1031"/>
            <ac:picMk id="1036" creationId="{D26BA829-FB0F-4A44-2C0D-E2F3C7E13AA7}"/>
          </ac:picMkLst>
        </pc:picChg>
        <pc:picChg chg="add mod">
          <ac:chgData name="Heiko Holz" userId="7a8b7bce-de97-4178-9de8-827217bad69b" providerId="ADAL" clId="{D8E80896-F18D-8546-AD7B-DC132664AC36}" dt="2023-12-11T16:59:31.458" v="2985" actId="1076"/>
          <ac:picMkLst>
            <pc:docMk/>
            <pc:sldMk cId="2247013161" sldId="1031"/>
            <ac:picMk id="1037" creationId="{43A590B4-FDF7-EBF0-3539-5AC16284D43D}"/>
          </ac:picMkLst>
        </pc:picChg>
        <pc:picChg chg="add del mod">
          <ac:chgData name="Heiko Holz" userId="7a8b7bce-de97-4178-9de8-827217bad69b" providerId="ADAL" clId="{D8E80896-F18D-8546-AD7B-DC132664AC36}" dt="2023-12-11T14:51:34.033" v="2356" actId="478"/>
          <ac:picMkLst>
            <pc:docMk/>
            <pc:sldMk cId="2247013161" sldId="1031"/>
            <ac:picMk id="1039" creationId="{CCF1EDB8-EC17-9080-42C2-311B96310AE1}"/>
          </ac:picMkLst>
        </pc:picChg>
        <pc:picChg chg="add mod">
          <ac:chgData name="Heiko Holz" userId="7a8b7bce-de97-4178-9de8-827217bad69b" providerId="ADAL" clId="{D8E80896-F18D-8546-AD7B-DC132664AC36}" dt="2023-12-11T16:59:31.458" v="2985" actId="1076"/>
          <ac:picMkLst>
            <pc:docMk/>
            <pc:sldMk cId="2247013161" sldId="1031"/>
            <ac:picMk id="1041" creationId="{B5FCB1EC-6940-D1B2-A824-C8310841EF49}"/>
          </ac:picMkLst>
        </pc:picChg>
        <pc:picChg chg="add mod">
          <ac:chgData name="Heiko Holz" userId="7a8b7bce-de97-4178-9de8-827217bad69b" providerId="ADAL" clId="{D8E80896-F18D-8546-AD7B-DC132664AC36}" dt="2023-12-11T16:59:31.458" v="2985" actId="1076"/>
          <ac:picMkLst>
            <pc:docMk/>
            <pc:sldMk cId="2247013161" sldId="1031"/>
            <ac:picMk id="1043" creationId="{8BBEC59A-739C-E52E-71DF-7BF918A1DF91}"/>
          </ac:picMkLst>
        </pc:picChg>
        <pc:picChg chg="add mod">
          <ac:chgData name="Heiko Holz" userId="7a8b7bce-de97-4178-9de8-827217bad69b" providerId="ADAL" clId="{D8E80896-F18D-8546-AD7B-DC132664AC36}" dt="2023-12-11T16:59:31.458" v="2985" actId="1076"/>
          <ac:picMkLst>
            <pc:docMk/>
            <pc:sldMk cId="2247013161" sldId="1031"/>
            <ac:picMk id="1046" creationId="{72814AFD-E6B9-079D-AFC4-97F5586C4BA8}"/>
          </ac:picMkLst>
        </pc:picChg>
        <pc:picChg chg="add mod">
          <ac:chgData name="Heiko Holz" userId="7a8b7bce-de97-4178-9de8-827217bad69b" providerId="ADAL" clId="{D8E80896-F18D-8546-AD7B-DC132664AC36}" dt="2023-12-11T16:59:31.458" v="2985" actId="1076"/>
          <ac:picMkLst>
            <pc:docMk/>
            <pc:sldMk cId="2247013161" sldId="1031"/>
            <ac:picMk id="1048" creationId="{D7FAFD82-B247-92A7-25AC-0AFFBF2EA8A5}"/>
          </ac:picMkLst>
        </pc:picChg>
        <pc:cxnChg chg="add del mod">
          <ac:chgData name="Heiko Holz" userId="7a8b7bce-de97-4178-9de8-827217bad69b" providerId="ADAL" clId="{D8E80896-F18D-8546-AD7B-DC132664AC36}" dt="2023-12-11T10:27:07.898" v="970"/>
          <ac:cxnSpMkLst>
            <pc:docMk/>
            <pc:sldMk cId="2247013161" sldId="1031"/>
            <ac:cxnSpMk id="19" creationId="{78873437-2C53-6799-F128-D0D478610A76}"/>
          </ac:cxnSpMkLst>
        </pc:cxnChg>
        <pc:cxnChg chg="add del mod">
          <ac:chgData name="Heiko Holz" userId="7a8b7bce-de97-4178-9de8-827217bad69b" providerId="ADAL" clId="{D8E80896-F18D-8546-AD7B-DC132664AC36}" dt="2023-12-11T10:27:07.898" v="970"/>
          <ac:cxnSpMkLst>
            <pc:docMk/>
            <pc:sldMk cId="2247013161" sldId="1031"/>
            <ac:cxnSpMk id="25" creationId="{479FDEFA-5DD9-758D-B089-6FC924BD127E}"/>
          </ac:cxnSpMkLst>
        </pc:cxnChg>
        <pc:cxnChg chg="add del mod">
          <ac:chgData name="Heiko Holz" userId="7a8b7bce-de97-4178-9de8-827217bad69b" providerId="ADAL" clId="{D8E80896-F18D-8546-AD7B-DC132664AC36}" dt="2023-12-11T10:27:07.898" v="970"/>
          <ac:cxnSpMkLst>
            <pc:docMk/>
            <pc:sldMk cId="2247013161" sldId="1031"/>
            <ac:cxnSpMk id="26" creationId="{85F1D36A-32C9-2E66-6E4F-55357180CB2C}"/>
          </ac:cxnSpMkLst>
        </pc:cxnChg>
      </pc:sldChg>
      <pc:sldChg chg="new del ord">
        <pc:chgData name="Heiko Holz" userId="7a8b7bce-de97-4178-9de8-827217bad69b" providerId="ADAL" clId="{D8E80896-F18D-8546-AD7B-DC132664AC36}" dt="2023-12-11T11:21:14.221" v="1351" actId="2696"/>
        <pc:sldMkLst>
          <pc:docMk/>
          <pc:sldMk cId="1516189017" sldId="1032"/>
        </pc:sldMkLst>
      </pc:sldChg>
      <pc:sldChg chg="addSp delSp modSp add del mod">
        <pc:chgData name="Heiko Holz" userId="7a8b7bce-de97-4178-9de8-827217bad69b" providerId="ADAL" clId="{D8E80896-F18D-8546-AD7B-DC132664AC36}" dt="2023-12-11T11:03:32.751" v="1075" actId="2696"/>
        <pc:sldMkLst>
          <pc:docMk/>
          <pc:sldMk cId="947178111" sldId="1033"/>
        </pc:sldMkLst>
        <pc:spChg chg="add del mod">
          <ac:chgData name="Heiko Holz" userId="7a8b7bce-de97-4178-9de8-827217bad69b" providerId="ADAL" clId="{D8E80896-F18D-8546-AD7B-DC132664AC36}" dt="2023-12-11T10:55:23.593" v="1042"/>
          <ac:spMkLst>
            <pc:docMk/>
            <pc:sldMk cId="947178111" sldId="1033"/>
            <ac:spMk id="11" creationId="{0BF4579A-C198-9D13-3331-65DA0FF38446}"/>
          </ac:spMkLst>
        </pc:spChg>
        <pc:spChg chg="add del mod">
          <ac:chgData name="Heiko Holz" userId="7a8b7bce-de97-4178-9de8-827217bad69b" providerId="ADAL" clId="{D8E80896-F18D-8546-AD7B-DC132664AC36}" dt="2023-12-11T10:55:23.593" v="1042"/>
          <ac:spMkLst>
            <pc:docMk/>
            <pc:sldMk cId="947178111" sldId="1033"/>
            <ac:spMk id="12" creationId="{8AA68C49-506D-663D-8F58-CDEC99B90079}"/>
          </ac:spMkLst>
        </pc:spChg>
        <pc:spChg chg="add del mod">
          <ac:chgData name="Heiko Holz" userId="7a8b7bce-de97-4178-9de8-827217bad69b" providerId="ADAL" clId="{D8E80896-F18D-8546-AD7B-DC132664AC36}" dt="2023-12-11T10:55:23.593" v="1042"/>
          <ac:spMkLst>
            <pc:docMk/>
            <pc:sldMk cId="947178111" sldId="1033"/>
            <ac:spMk id="13" creationId="{506BD9AB-317D-A28F-AA76-DF8634DB9A71}"/>
          </ac:spMkLst>
        </pc:spChg>
        <pc:spChg chg="add del mod">
          <ac:chgData name="Heiko Holz" userId="7a8b7bce-de97-4178-9de8-827217bad69b" providerId="ADAL" clId="{D8E80896-F18D-8546-AD7B-DC132664AC36}" dt="2023-12-11T10:55:23.593" v="1042"/>
          <ac:spMkLst>
            <pc:docMk/>
            <pc:sldMk cId="947178111" sldId="1033"/>
            <ac:spMk id="14" creationId="{1844430D-68E0-6725-EABB-C12C69E51066}"/>
          </ac:spMkLst>
        </pc:spChg>
        <pc:spChg chg="add del mod">
          <ac:chgData name="Heiko Holz" userId="7a8b7bce-de97-4178-9de8-827217bad69b" providerId="ADAL" clId="{D8E80896-F18D-8546-AD7B-DC132664AC36}" dt="2023-12-11T10:55:23.593" v="1042"/>
          <ac:spMkLst>
            <pc:docMk/>
            <pc:sldMk cId="947178111" sldId="1033"/>
            <ac:spMk id="15" creationId="{945A39F9-3D6D-C1B1-EF47-0AD075E034B6}"/>
          </ac:spMkLst>
        </pc:spChg>
        <pc:spChg chg="add del mod">
          <ac:chgData name="Heiko Holz" userId="7a8b7bce-de97-4178-9de8-827217bad69b" providerId="ADAL" clId="{D8E80896-F18D-8546-AD7B-DC132664AC36}" dt="2023-12-11T10:55:23.593" v="1042"/>
          <ac:spMkLst>
            <pc:docMk/>
            <pc:sldMk cId="947178111" sldId="1033"/>
            <ac:spMk id="16" creationId="{904647D1-32DF-74B6-F01B-577F1DF9ACD0}"/>
          </ac:spMkLst>
        </pc:spChg>
        <pc:spChg chg="add del mod">
          <ac:chgData name="Heiko Holz" userId="7a8b7bce-de97-4178-9de8-827217bad69b" providerId="ADAL" clId="{D8E80896-F18D-8546-AD7B-DC132664AC36}" dt="2023-12-11T10:55:23.593" v="1042"/>
          <ac:spMkLst>
            <pc:docMk/>
            <pc:sldMk cId="947178111" sldId="1033"/>
            <ac:spMk id="17" creationId="{CB493D30-E98A-306C-8411-C089D57F1482}"/>
          </ac:spMkLst>
        </pc:spChg>
        <pc:picChg chg="add del mod">
          <ac:chgData name="Heiko Holz" userId="7a8b7bce-de97-4178-9de8-827217bad69b" providerId="ADAL" clId="{D8E80896-F18D-8546-AD7B-DC132664AC36}" dt="2023-12-11T10:29:27.819" v="993" actId="21"/>
          <ac:picMkLst>
            <pc:docMk/>
            <pc:sldMk cId="947178111" sldId="1033"/>
            <ac:picMk id="3" creationId="{F8AA7E03-3528-0796-4FDB-A3A37655CCBA}"/>
          </ac:picMkLst>
        </pc:picChg>
        <pc:picChg chg="add mod">
          <ac:chgData name="Heiko Holz" userId="7a8b7bce-de97-4178-9de8-827217bad69b" providerId="ADAL" clId="{D8E80896-F18D-8546-AD7B-DC132664AC36}" dt="2023-12-11T10:29:30.929" v="995"/>
          <ac:picMkLst>
            <pc:docMk/>
            <pc:sldMk cId="947178111" sldId="1033"/>
            <ac:picMk id="6" creationId="{AFD33017-ACCC-B305-BA3E-52C6873D72F9}"/>
          </ac:picMkLst>
        </pc:picChg>
        <pc:picChg chg="add del mod">
          <ac:chgData name="Heiko Holz" userId="7a8b7bce-de97-4178-9de8-827217bad69b" providerId="ADAL" clId="{D8E80896-F18D-8546-AD7B-DC132664AC36}" dt="2023-12-11T10:55:14.882" v="1038" actId="478"/>
          <ac:picMkLst>
            <pc:docMk/>
            <pc:sldMk cId="947178111" sldId="1033"/>
            <ac:picMk id="7" creationId="{74C42092-858E-5932-4BB7-CB9094727D66}"/>
          </ac:picMkLst>
        </pc:picChg>
        <pc:picChg chg="del">
          <ac:chgData name="Heiko Holz" userId="7a8b7bce-de97-4178-9de8-827217bad69b" providerId="ADAL" clId="{D8E80896-F18D-8546-AD7B-DC132664AC36}" dt="2023-12-11T10:28:21.096" v="984" actId="478"/>
          <ac:picMkLst>
            <pc:docMk/>
            <pc:sldMk cId="947178111" sldId="1033"/>
            <ac:picMk id="9" creationId="{F7423C74-2BB8-F1B2-6662-0E153CACBCF7}"/>
          </ac:picMkLst>
        </pc:picChg>
        <pc:picChg chg="add del mod">
          <ac:chgData name="Heiko Holz" userId="7a8b7bce-de97-4178-9de8-827217bad69b" providerId="ADAL" clId="{D8E80896-F18D-8546-AD7B-DC132664AC36}" dt="2023-12-11T10:55:14.882" v="1038" actId="478"/>
          <ac:picMkLst>
            <pc:docMk/>
            <pc:sldMk cId="947178111" sldId="1033"/>
            <ac:picMk id="10" creationId="{1A0F554C-5778-0D4D-6021-14116D542F72}"/>
          </ac:picMkLst>
        </pc:picChg>
        <pc:picChg chg="add del mod">
          <ac:chgData name="Heiko Holz" userId="7a8b7bce-de97-4178-9de8-827217bad69b" providerId="ADAL" clId="{D8E80896-F18D-8546-AD7B-DC132664AC36}" dt="2023-12-11T10:55:23.593" v="1042"/>
          <ac:picMkLst>
            <pc:docMk/>
            <pc:sldMk cId="947178111" sldId="1033"/>
            <ac:picMk id="18" creationId="{8885B4C9-59BE-FB13-FBC8-464B014AF4E3}"/>
          </ac:picMkLst>
        </pc:picChg>
        <pc:picChg chg="del mod">
          <ac:chgData name="Heiko Holz" userId="7a8b7bce-de97-4178-9de8-827217bad69b" providerId="ADAL" clId="{D8E80896-F18D-8546-AD7B-DC132664AC36}" dt="2023-12-11T10:29:30.597" v="994" actId="478"/>
          <ac:picMkLst>
            <pc:docMk/>
            <pc:sldMk cId="947178111" sldId="1033"/>
            <ac:picMk id="30" creationId="{F4B41A36-6B58-DEC8-054A-0FEB00F083BB}"/>
          </ac:picMkLst>
        </pc:picChg>
      </pc:sldChg>
      <pc:sldChg chg="addSp delSp modSp add del mod">
        <pc:chgData name="Heiko Holz" userId="7a8b7bce-de97-4178-9de8-827217bad69b" providerId="ADAL" clId="{D8E80896-F18D-8546-AD7B-DC132664AC36}" dt="2023-12-11T11:03:37.853" v="1079" actId="2696"/>
        <pc:sldMkLst>
          <pc:docMk/>
          <pc:sldMk cId="1683394378" sldId="1034"/>
        </pc:sldMkLst>
        <pc:picChg chg="add del mod">
          <ac:chgData name="Heiko Holz" userId="7a8b7bce-de97-4178-9de8-827217bad69b" providerId="ADAL" clId="{D8E80896-F18D-8546-AD7B-DC132664AC36}" dt="2023-12-11T10:36:04.630" v="1028" actId="478"/>
          <ac:picMkLst>
            <pc:docMk/>
            <pc:sldMk cId="1683394378" sldId="1034"/>
            <ac:picMk id="3" creationId="{7060B163-6AB9-DBF9-4457-59D82D70EDB7}"/>
          </ac:picMkLst>
        </pc:picChg>
        <pc:picChg chg="add mod">
          <ac:chgData name="Heiko Holz" userId="7a8b7bce-de97-4178-9de8-827217bad69b" providerId="ADAL" clId="{D8E80896-F18D-8546-AD7B-DC132664AC36}" dt="2023-12-11T10:36:38.717" v="1034" actId="14100"/>
          <ac:picMkLst>
            <pc:docMk/>
            <pc:sldMk cId="1683394378" sldId="1034"/>
            <ac:picMk id="3074" creationId="{67487B78-0F3E-1044-32F4-015084161F6A}"/>
          </ac:picMkLst>
        </pc:picChg>
        <pc:picChg chg="add mod">
          <ac:chgData name="Heiko Holz" userId="7a8b7bce-de97-4178-9de8-827217bad69b" providerId="ADAL" clId="{D8E80896-F18D-8546-AD7B-DC132664AC36}" dt="2023-12-11T10:36:45.218" v="1037" actId="1076"/>
          <ac:picMkLst>
            <pc:docMk/>
            <pc:sldMk cId="1683394378" sldId="1034"/>
            <ac:picMk id="3076" creationId="{1F9D8A2D-BA56-4D9B-2E74-A2AC4423825F}"/>
          </ac:picMkLst>
        </pc:picChg>
      </pc:sldChg>
      <pc:sldChg chg="addSp delSp modSp add del ord">
        <pc:chgData name="Heiko Holz" userId="7a8b7bce-de97-4178-9de8-827217bad69b" providerId="ADAL" clId="{D8E80896-F18D-8546-AD7B-DC132664AC36}" dt="2023-12-11T11:05:23.936" v="1123" actId="2696"/>
        <pc:sldMkLst>
          <pc:docMk/>
          <pc:sldMk cId="3450817171" sldId="1035"/>
        </pc:sldMkLst>
        <pc:picChg chg="add del mod">
          <ac:chgData name="Heiko Holz" userId="7a8b7bce-de97-4178-9de8-827217bad69b" providerId="ADAL" clId="{D8E80896-F18D-8546-AD7B-DC132664AC36}" dt="2023-12-11T11:05:13.767" v="1119"/>
          <ac:picMkLst>
            <pc:docMk/>
            <pc:sldMk cId="3450817171" sldId="1035"/>
            <ac:picMk id="3" creationId="{CA1FDC38-32A6-2AE0-08CE-DACD3DC5843C}"/>
          </ac:picMkLst>
        </pc:picChg>
      </pc:sldChg>
      <pc:sldChg chg="addSp delSp modSp add del mod ord delAnim modAnim">
        <pc:chgData name="Heiko Holz" userId="7a8b7bce-de97-4178-9de8-827217bad69b" providerId="ADAL" clId="{D8E80896-F18D-8546-AD7B-DC132664AC36}" dt="2023-12-11T16:27:58.418" v="2915" actId="2696"/>
        <pc:sldMkLst>
          <pc:docMk/>
          <pc:sldMk cId="948002952" sldId="1036"/>
        </pc:sldMkLst>
        <pc:spChg chg="add del mod">
          <ac:chgData name="Heiko Holz" userId="7a8b7bce-de97-4178-9de8-827217bad69b" providerId="ADAL" clId="{D8E80896-F18D-8546-AD7B-DC132664AC36}" dt="2023-12-11T11:03:48.476" v="1083"/>
          <ac:spMkLst>
            <pc:docMk/>
            <pc:sldMk cId="948002952" sldId="1036"/>
            <ac:spMk id="3" creationId="{B4E86702-F302-69C6-EB0F-CBE9D200534C}"/>
          </ac:spMkLst>
        </pc:spChg>
        <pc:spChg chg="add del mod">
          <ac:chgData name="Heiko Holz" userId="7a8b7bce-de97-4178-9de8-827217bad69b" providerId="ADAL" clId="{D8E80896-F18D-8546-AD7B-DC132664AC36}" dt="2023-12-11T11:03:48.476" v="1083"/>
          <ac:spMkLst>
            <pc:docMk/>
            <pc:sldMk cId="948002952" sldId="1036"/>
            <ac:spMk id="6" creationId="{8F3A27D0-1C33-0199-7624-549BC3C03438}"/>
          </ac:spMkLst>
        </pc:spChg>
        <pc:spChg chg="add del mod">
          <ac:chgData name="Heiko Holz" userId="7a8b7bce-de97-4178-9de8-827217bad69b" providerId="ADAL" clId="{D8E80896-F18D-8546-AD7B-DC132664AC36}" dt="2023-12-11T11:03:48.476" v="1083"/>
          <ac:spMkLst>
            <pc:docMk/>
            <pc:sldMk cId="948002952" sldId="1036"/>
            <ac:spMk id="7" creationId="{3C2A7AAD-8CF8-1391-89DB-7D6161667BF1}"/>
          </ac:spMkLst>
        </pc:spChg>
        <pc:spChg chg="add del mod">
          <ac:chgData name="Heiko Holz" userId="7a8b7bce-de97-4178-9de8-827217bad69b" providerId="ADAL" clId="{D8E80896-F18D-8546-AD7B-DC132664AC36}" dt="2023-12-11T11:03:48.476" v="1083"/>
          <ac:spMkLst>
            <pc:docMk/>
            <pc:sldMk cId="948002952" sldId="1036"/>
            <ac:spMk id="8" creationId="{B4CD811F-2EAB-849E-20A1-68ADEC16AEFB}"/>
          </ac:spMkLst>
        </pc:spChg>
        <pc:spChg chg="add del mod">
          <ac:chgData name="Heiko Holz" userId="7a8b7bce-de97-4178-9de8-827217bad69b" providerId="ADAL" clId="{D8E80896-F18D-8546-AD7B-DC132664AC36}" dt="2023-12-11T16:13:24.772" v="2657" actId="478"/>
          <ac:spMkLst>
            <pc:docMk/>
            <pc:sldMk cId="948002952" sldId="1036"/>
            <ac:spMk id="11" creationId="{6BA3D932-CA46-5334-6D3F-CE83A96D8BE9}"/>
          </ac:spMkLst>
        </pc:spChg>
        <pc:spChg chg="mod">
          <ac:chgData name="Heiko Holz" userId="7a8b7bce-de97-4178-9de8-827217bad69b" providerId="ADAL" clId="{D8E80896-F18D-8546-AD7B-DC132664AC36}" dt="2023-12-11T11:11:48.961" v="1214"/>
          <ac:spMkLst>
            <pc:docMk/>
            <pc:sldMk cId="948002952" sldId="1036"/>
            <ac:spMk id="20" creationId="{145345AF-D695-20CB-3368-49A0BC6AF9DA}"/>
          </ac:spMkLst>
        </pc:spChg>
        <pc:spChg chg="mod">
          <ac:chgData name="Heiko Holz" userId="7a8b7bce-de97-4178-9de8-827217bad69b" providerId="ADAL" clId="{D8E80896-F18D-8546-AD7B-DC132664AC36}" dt="2023-12-11T11:11:48.961" v="1214"/>
          <ac:spMkLst>
            <pc:docMk/>
            <pc:sldMk cId="948002952" sldId="1036"/>
            <ac:spMk id="22" creationId="{F0FE4C89-7D47-50B5-B7BF-BA5F964E061A}"/>
          </ac:spMkLst>
        </pc:spChg>
        <pc:spChg chg="mod">
          <ac:chgData name="Heiko Holz" userId="7a8b7bce-de97-4178-9de8-827217bad69b" providerId="ADAL" clId="{D8E80896-F18D-8546-AD7B-DC132664AC36}" dt="2023-12-11T11:11:48.961" v="1214"/>
          <ac:spMkLst>
            <pc:docMk/>
            <pc:sldMk cId="948002952" sldId="1036"/>
            <ac:spMk id="23" creationId="{AC94C10C-7349-A841-21ED-B9AF63974390}"/>
          </ac:spMkLst>
        </pc:spChg>
        <pc:spChg chg="mod">
          <ac:chgData name="Heiko Holz" userId="7a8b7bce-de97-4178-9de8-827217bad69b" providerId="ADAL" clId="{D8E80896-F18D-8546-AD7B-DC132664AC36}" dt="2023-12-11T11:11:48.961" v="1214"/>
          <ac:spMkLst>
            <pc:docMk/>
            <pc:sldMk cId="948002952" sldId="1036"/>
            <ac:spMk id="27" creationId="{339AC4A6-D526-6E87-9103-E0B5D4B18D06}"/>
          </ac:spMkLst>
        </pc:spChg>
        <pc:spChg chg="mod">
          <ac:chgData name="Heiko Holz" userId="7a8b7bce-de97-4178-9de8-827217bad69b" providerId="ADAL" clId="{D8E80896-F18D-8546-AD7B-DC132664AC36}" dt="2023-12-11T11:11:48.961" v="1214"/>
          <ac:spMkLst>
            <pc:docMk/>
            <pc:sldMk cId="948002952" sldId="1036"/>
            <ac:spMk id="29" creationId="{4FACDD7E-3C45-5C99-9BA4-8D7E82ABF44E}"/>
          </ac:spMkLst>
        </pc:spChg>
        <pc:spChg chg="mod">
          <ac:chgData name="Heiko Holz" userId="7a8b7bce-de97-4178-9de8-827217bad69b" providerId="ADAL" clId="{D8E80896-F18D-8546-AD7B-DC132664AC36}" dt="2023-12-11T11:11:48.961" v="1214"/>
          <ac:spMkLst>
            <pc:docMk/>
            <pc:sldMk cId="948002952" sldId="1036"/>
            <ac:spMk id="30" creationId="{F33B8448-76CB-527A-1093-79F383146834}"/>
          </ac:spMkLst>
        </pc:spChg>
        <pc:spChg chg="add del mod">
          <ac:chgData name="Heiko Holz" userId="7a8b7bce-de97-4178-9de8-827217bad69b" providerId="ADAL" clId="{D8E80896-F18D-8546-AD7B-DC132664AC36}" dt="2023-12-11T11:11:54.078" v="1215" actId="478"/>
          <ac:spMkLst>
            <pc:docMk/>
            <pc:sldMk cId="948002952" sldId="1036"/>
            <ac:spMk id="31" creationId="{0262BED7-0B3D-6A29-7161-13921AEA1BA6}"/>
          </ac:spMkLst>
        </pc:spChg>
        <pc:spChg chg="del">
          <ac:chgData name="Heiko Holz" userId="7a8b7bce-de97-4178-9de8-827217bad69b" providerId="ADAL" clId="{D8E80896-F18D-8546-AD7B-DC132664AC36}" dt="2023-12-11T16:08:53.593" v="2616"/>
          <ac:spMkLst>
            <pc:docMk/>
            <pc:sldMk cId="948002952" sldId="1036"/>
            <ac:spMk id="34" creationId="{F2F3B95D-0F25-75B6-4673-473E72D32577}"/>
          </ac:spMkLst>
        </pc:spChg>
        <pc:spChg chg="mod">
          <ac:chgData name="Heiko Holz" userId="7a8b7bce-de97-4178-9de8-827217bad69b" providerId="ADAL" clId="{D8E80896-F18D-8546-AD7B-DC132664AC36}" dt="2023-12-11T11:11:48.961" v="1214"/>
          <ac:spMkLst>
            <pc:docMk/>
            <pc:sldMk cId="948002952" sldId="1036"/>
            <ac:spMk id="38" creationId="{AC7ECCC4-FF08-63AF-289E-68819657E34D}"/>
          </ac:spMkLst>
        </pc:spChg>
        <pc:spChg chg="mod">
          <ac:chgData name="Heiko Holz" userId="7a8b7bce-de97-4178-9de8-827217bad69b" providerId="ADAL" clId="{D8E80896-F18D-8546-AD7B-DC132664AC36}" dt="2023-12-11T11:11:48.961" v="1214"/>
          <ac:spMkLst>
            <pc:docMk/>
            <pc:sldMk cId="948002952" sldId="1036"/>
            <ac:spMk id="39" creationId="{5FF294EB-2440-6E7D-C074-0C5C7D4607AB}"/>
          </ac:spMkLst>
        </pc:spChg>
        <pc:spChg chg="mod">
          <ac:chgData name="Heiko Holz" userId="7a8b7bce-de97-4178-9de8-827217bad69b" providerId="ADAL" clId="{D8E80896-F18D-8546-AD7B-DC132664AC36}" dt="2023-12-11T11:11:48.961" v="1214"/>
          <ac:spMkLst>
            <pc:docMk/>
            <pc:sldMk cId="948002952" sldId="1036"/>
            <ac:spMk id="40" creationId="{A6AE3D66-C47A-9582-AB68-1F1C658FA5F0}"/>
          </ac:spMkLst>
        </pc:spChg>
        <pc:spChg chg="mod">
          <ac:chgData name="Heiko Holz" userId="7a8b7bce-de97-4178-9de8-827217bad69b" providerId="ADAL" clId="{D8E80896-F18D-8546-AD7B-DC132664AC36}" dt="2023-12-11T11:11:48.961" v="1214"/>
          <ac:spMkLst>
            <pc:docMk/>
            <pc:sldMk cId="948002952" sldId="1036"/>
            <ac:spMk id="41" creationId="{86AB12BB-726E-A1B4-79FF-70B4B44E33A0}"/>
          </ac:spMkLst>
        </pc:spChg>
        <pc:spChg chg="mod">
          <ac:chgData name="Heiko Holz" userId="7a8b7bce-de97-4178-9de8-827217bad69b" providerId="ADAL" clId="{D8E80896-F18D-8546-AD7B-DC132664AC36}" dt="2023-12-11T11:11:48.961" v="1214"/>
          <ac:spMkLst>
            <pc:docMk/>
            <pc:sldMk cId="948002952" sldId="1036"/>
            <ac:spMk id="42" creationId="{B7D10BB7-22E7-F631-6407-B5146A12940E}"/>
          </ac:spMkLst>
        </pc:spChg>
        <pc:spChg chg="add del mod">
          <ac:chgData name="Heiko Holz" userId="7a8b7bce-de97-4178-9de8-827217bad69b" providerId="ADAL" clId="{D8E80896-F18D-8546-AD7B-DC132664AC36}" dt="2023-12-11T11:11:54.078" v="1215" actId="478"/>
          <ac:spMkLst>
            <pc:docMk/>
            <pc:sldMk cId="948002952" sldId="1036"/>
            <ac:spMk id="43" creationId="{B93E6ED9-E1CD-E12F-EA2A-87865FD36510}"/>
          </ac:spMkLst>
        </pc:spChg>
        <pc:spChg chg="add del">
          <ac:chgData name="Heiko Holz" userId="7a8b7bce-de97-4178-9de8-827217bad69b" providerId="ADAL" clId="{D8E80896-F18D-8546-AD7B-DC132664AC36}" dt="2023-12-11T11:13:24.831" v="1237" actId="22"/>
          <ac:spMkLst>
            <pc:docMk/>
            <pc:sldMk cId="948002952" sldId="1036"/>
            <ac:spMk id="48" creationId="{645646D8-F03F-0B7B-2EEE-9194C26DB5DD}"/>
          </ac:spMkLst>
        </pc:spChg>
        <pc:grpChg chg="add del mod">
          <ac:chgData name="Heiko Holz" userId="7a8b7bce-de97-4178-9de8-827217bad69b" providerId="ADAL" clId="{D8E80896-F18D-8546-AD7B-DC132664AC36}" dt="2023-12-11T11:11:54.078" v="1215" actId="478"/>
          <ac:grpSpMkLst>
            <pc:docMk/>
            <pc:sldMk cId="948002952" sldId="1036"/>
            <ac:grpSpMk id="16" creationId="{C160CBBE-82CB-8548-21D6-7751AD7EEDE7}"/>
          </ac:grpSpMkLst>
        </pc:grpChg>
        <pc:grpChg chg="mod">
          <ac:chgData name="Heiko Holz" userId="7a8b7bce-de97-4178-9de8-827217bad69b" providerId="ADAL" clId="{D8E80896-F18D-8546-AD7B-DC132664AC36}" dt="2023-12-11T11:11:48.961" v="1214"/>
          <ac:grpSpMkLst>
            <pc:docMk/>
            <pc:sldMk cId="948002952" sldId="1036"/>
            <ac:grpSpMk id="17" creationId="{80C13197-AD4B-544A-366E-507769C2B64B}"/>
          </ac:grpSpMkLst>
        </pc:grpChg>
        <pc:grpChg chg="add del mod">
          <ac:chgData name="Heiko Holz" userId="7a8b7bce-de97-4178-9de8-827217bad69b" providerId="ADAL" clId="{D8E80896-F18D-8546-AD7B-DC132664AC36}" dt="2023-12-11T11:11:54.078" v="1215" actId="478"/>
          <ac:grpSpMkLst>
            <pc:docMk/>
            <pc:sldMk cId="948002952" sldId="1036"/>
            <ac:grpSpMk id="24" creationId="{D1E17184-05A0-FC90-7494-8DC6353088EB}"/>
          </ac:grpSpMkLst>
        </pc:grpChg>
        <pc:grpChg chg="mod">
          <ac:chgData name="Heiko Holz" userId="7a8b7bce-de97-4178-9de8-827217bad69b" providerId="ADAL" clId="{D8E80896-F18D-8546-AD7B-DC132664AC36}" dt="2023-12-11T11:11:48.961" v="1214"/>
          <ac:grpSpMkLst>
            <pc:docMk/>
            <pc:sldMk cId="948002952" sldId="1036"/>
            <ac:grpSpMk id="25" creationId="{D44ABB62-C87B-52A0-1947-18790BB3ADBA}"/>
          </ac:grpSpMkLst>
        </pc:grpChg>
        <pc:grpChg chg="add del mod">
          <ac:chgData name="Heiko Holz" userId="7a8b7bce-de97-4178-9de8-827217bad69b" providerId="ADAL" clId="{D8E80896-F18D-8546-AD7B-DC132664AC36}" dt="2023-12-11T11:11:54.078" v="1215" actId="478"/>
          <ac:grpSpMkLst>
            <pc:docMk/>
            <pc:sldMk cId="948002952" sldId="1036"/>
            <ac:grpSpMk id="32" creationId="{F88D2F21-9801-7282-21B5-64EF4243F7AE}"/>
          </ac:grpSpMkLst>
        </pc:grpChg>
        <pc:grpChg chg="mod">
          <ac:chgData name="Heiko Holz" userId="7a8b7bce-de97-4178-9de8-827217bad69b" providerId="ADAL" clId="{D8E80896-F18D-8546-AD7B-DC132664AC36}" dt="2023-12-11T11:11:48.961" v="1214"/>
          <ac:grpSpMkLst>
            <pc:docMk/>
            <pc:sldMk cId="948002952" sldId="1036"/>
            <ac:grpSpMk id="33" creationId="{87130BE6-944E-B88C-A80B-D77C5FDFF7BF}"/>
          </ac:grpSpMkLst>
        </pc:grpChg>
        <pc:grpChg chg="mod">
          <ac:chgData name="Heiko Holz" userId="7a8b7bce-de97-4178-9de8-827217bad69b" providerId="ADAL" clId="{D8E80896-F18D-8546-AD7B-DC132664AC36}" dt="2023-12-11T11:11:48.961" v="1214"/>
          <ac:grpSpMkLst>
            <pc:docMk/>
            <pc:sldMk cId="948002952" sldId="1036"/>
            <ac:grpSpMk id="36" creationId="{89297724-FBBC-C65C-C6F2-94DAE8806F7D}"/>
          </ac:grpSpMkLst>
        </pc:grpChg>
        <pc:grpChg chg="mod">
          <ac:chgData name="Heiko Holz" userId="7a8b7bce-de97-4178-9de8-827217bad69b" providerId="ADAL" clId="{D8E80896-F18D-8546-AD7B-DC132664AC36}" dt="2023-12-11T11:11:48.961" v="1214"/>
          <ac:grpSpMkLst>
            <pc:docMk/>
            <pc:sldMk cId="948002952" sldId="1036"/>
            <ac:grpSpMk id="37" creationId="{D7F71C3D-41D0-2146-08A5-543D8EEBD768}"/>
          </ac:grpSpMkLst>
        </pc:grpChg>
        <pc:picChg chg="add del mod">
          <ac:chgData name="Heiko Holz" userId="7a8b7bce-de97-4178-9de8-827217bad69b" providerId="ADAL" clId="{D8E80896-F18D-8546-AD7B-DC132664AC36}" dt="2023-12-11T16:13:17.543" v="2654" actId="478"/>
          <ac:picMkLst>
            <pc:docMk/>
            <pc:sldMk cId="948002952" sldId="1036"/>
            <ac:picMk id="6" creationId="{E8C71D8B-7A48-11B1-29FA-8822F5DF3C93}"/>
          </ac:picMkLst>
        </pc:picChg>
        <pc:picChg chg="add del mod">
          <ac:chgData name="Heiko Holz" userId="7a8b7bce-de97-4178-9de8-827217bad69b" providerId="ADAL" clId="{D8E80896-F18D-8546-AD7B-DC132664AC36}" dt="2023-12-11T16:14:07.838" v="2669" actId="478"/>
          <ac:picMkLst>
            <pc:docMk/>
            <pc:sldMk cId="948002952" sldId="1036"/>
            <ac:picMk id="7" creationId="{3C23E355-83A2-37F5-1D89-C8A4D1EAE751}"/>
          </ac:picMkLst>
        </pc:picChg>
        <pc:picChg chg="add del mod">
          <ac:chgData name="Heiko Holz" userId="7a8b7bce-de97-4178-9de8-827217bad69b" providerId="ADAL" clId="{D8E80896-F18D-8546-AD7B-DC132664AC36}" dt="2023-12-11T16:11:10.611" v="2638" actId="478"/>
          <ac:picMkLst>
            <pc:docMk/>
            <pc:sldMk cId="948002952" sldId="1036"/>
            <ac:picMk id="8" creationId="{E029115E-E86B-056E-DAAC-92A7DC4B773C}"/>
          </ac:picMkLst>
        </pc:picChg>
        <pc:picChg chg="add del mod">
          <ac:chgData name="Heiko Holz" userId="7a8b7bce-de97-4178-9de8-827217bad69b" providerId="ADAL" clId="{D8E80896-F18D-8546-AD7B-DC132664AC36}" dt="2023-12-11T16:13:25.875" v="2658" actId="478"/>
          <ac:picMkLst>
            <pc:docMk/>
            <pc:sldMk cId="948002952" sldId="1036"/>
            <ac:picMk id="9" creationId="{A9BF1A2A-CB53-3E81-2100-36D04E42CC42}"/>
          </ac:picMkLst>
        </pc:picChg>
        <pc:picChg chg="del">
          <ac:chgData name="Heiko Holz" userId="7a8b7bce-de97-4178-9de8-827217bad69b" providerId="ADAL" clId="{D8E80896-F18D-8546-AD7B-DC132664AC36}" dt="2023-12-11T11:13:02.296" v="1231" actId="478"/>
          <ac:picMkLst>
            <pc:docMk/>
            <pc:sldMk cId="948002952" sldId="1036"/>
            <ac:picMk id="9" creationId="{F7423C74-2BB8-F1B2-6662-0E153CACBCF7}"/>
          </ac:picMkLst>
        </pc:picChg>
        <pc:picChg chg="add mod">
          <ac:chgData name="Heiko Holz" userId="7a8b7bce-de97-4178-9de8-827217bad69b" providerId="ADAL" clId="{D8E80896-F18D-8546-AD7B-DC132664AC36}" dt="2023-12-11T16:14:10.181" v="2670" actId="1076"/>
          <ac:picMkLst>
            <pc:docMk/>
            <pc:sldMk cId="948002952" sldId="1036"/>
            <ac:picMk id="10" creationId="{13DFD104-8545-845E-0272-DB3D3A76BDD9}"/>
          </ac:picMkLst>
        </pc:picChg>
        <pc:picChg chg="add del mod">
          <ac:chgData name="Heiko Holz" userId="7a8b7bce-de97-4178-9de8-827217bad69b" providerId="ADAL" clId="{D8E80896-F18D-8546-AD7B-DC132664AC36}" dt="2023-12-11T11:04:20.349" v="1095" actId="21"/>
          <ac:picMkLst>
            <pc:docMk/>
            <pc:sldMk cId="948002952" sldId="1036"/>
            <ac:picMk id="10" creationId="{E5F4F89B-C7D5-F315-C9E7-E5D84D6ED4A9}"/>
          </ac:picMkLst>
        </pc:picChg>
        <pc:picChg chg="add del mod">
          <ac:chgData name="Heiko Holz" userId="7a8b7bce-de97-4178-9de8-827217bad69b" providerId="ADAL" clId="{D8E80896-F18D-8546-AD7B-DC132664AC36}" dt="2023-12-11T11:05:35.455" v="1129" actId="478"/>
          <ac:picMkLst>
            <pc:docMk/>
            <pc:sldMk cId="948002952" sldId="1036"/>
            <ac:picMk id="11" creationId="{21F41C57-FDE2-0C2B-1DDF-FC91E1ADEB3D}"/>
          </ac:picMkLst>
        </pc:picChg>
        <pc:picChg chg="add mod">
          <ac:chgData name="Heiko Holz" userId="7a8b7bce-de97-4178-9de8-827217bad69b" providerId="ADAL" clId="{D8E80896-F18D-8546-AD7B-DC132664AC36}" dt="2023-12-11T16:14:18.241" v="2673" actId="1076"/>
          <ac:picMkLst>
            <pc:docMk/>
            <pc:sldMk cId="948002952" sldId="1036"/>
            <ac:picMk id="12" creationId="{CB340854-0B77-BD95-0618-EC2217807959}"/>
          </ac:picMkLst>
        </pc:picChg>
        <pc:picChg chg="add del mod">
          <ac:chgData name="Heiko Holz" userId="7a8b7bce-de97-4178-9de8-827217bad69b" providerId="ADAL" clId="{D8E80896-F18D-8546-AD7B-DC132664AC36}" dt="2023-12-11T11:05:34.471" v="1128" actId="21"/>
          <ac:picMkLst>
            <pc:docMk/>
            <pc:sldMk cId="948002952" sldId="1036"/>
            <ac:picMk id="12" creationId="{E1DC99B3-C9C5-EBBF-E2DA-97C7EDACD596}"/>
          </ac:picMkLst>
        </pc:picChg>
        <pc:picChg chg="add mod">
          <ac:chgData name="Heiko Holz" userId="7a8b7bce-de97-4178-9de8-827217bad69b" providerId="ADAL" clId="{D8E80896-F18D-8546-AD7B-DC132664AC36}" dt="2023-12-11T11:05:57.373" v="1146" actId="1076"/>
          <ac:picMkLst>
            <pc:docMk/>
            <pc:sldMk cId="948002952" sldId="1036"/>
            <ac:picMk id="13" creationId="{842ED374-5BAC-4A55-667E-C13A7016A943}"/>
          </ac:picMkLst>
        </pc:picChg>
        <pc:picChg chg="add del mod">
          <ac:chgData name="Heiko Holz" userId="7a8b7bce-de97-4178-9de8-827217bad69b" providerId="ADAL" clId="{D8E80896-F18D-8546-AD7B-DC132664AC36}" dt="2023-12-11T11:05:59.144" v="1147" actId="478"/>
          <ac:picMkLst>
            <pc:docMk/>
            <pc:sldMk cId="948002952" sldId="1036"/>
            <ac:picMk id="14" creationId="{441634BD-F72E-27A6-8DE2-826A456BA121}"/>
          </ac:picMkLst>
        </pc:picChg>
        <pc:picChg chg="add del mod">
          <ac:chgData name="Heiko Holz" userId="7a8b7bce-de97-4178-9de8-827217bad69b" providerId="ADAL" clId="{D8E80896-F18D-8546-AD7B-DC132664AC36}" dt="2023-12-11T11:10:01.615" v="1202"/>
          <ac:picMkLst>
            <pc:docMk/>
            <pc:sldMk cId="948002952" sldId="1036"/>
            <ac:picMk id="15" creationId="{29810C4A-BE23-5D76-A976-94B5A4700DD8}"/>
          </ac:picMkLst>
        </pc:picChg>
        <pc:picChg chg="mod">
          <ac:chgData name="Heiko Holz" userId="7a8b7bce-de97-4178-9de8-827217bad69b" providerId="ADAL" clId="{D8E80896-F18D-8546-AD7B-DC132664AC36}" dt="2023-12-11T11:11:48.961" v="1214"/>
          <ac:picMkLst>
            <pc:docMk/>
            <pc:sldMk cId="948002952" sldId="1036"/>
            <ac:picMk id="21" creationId="{73323FB1-AA85-877C-7664-FD9508CCF371}"/>
          </ac:picMkLst>
        </pc:picChg>
        <pc:picChg chg="mod">
          <ac:chgData name="Heiko Holz" userId="7a8b7bce-de97-4178-9de8-827217bad69b" providerId="ADAL" clId="{D8E80896-F18D-8546-AD7B-DC132664AC36}" dt="2023-12-11T11:11:48.961" v="1214"/>
          <ac:picMkLst>
            <pc:docMk/>
            <pc:sldMk cId="948002952" sldId="1036"/>
            <ac:picMk id="28" creationId="{723E3EDF-82B0-D9B5-87D3-C9D32F8D99F1}"/>
          </ac:picMkLst>
        </pc:picChg>
        <pc:picChg chg="mod">
          <ac:chgData name="Heiko Holz" userId="7a8b7bce-de97-4178-9de8-827217bad69b" providerId="ADAL" clId="{D8E80896-F18D-8546-AD7B-DC132664AC36}" dt="2023-12-11T11:11:48.961" v="1214"/>
          <ac:picMkLst>
            <pc:docMk/>
            <pc:sldMk cId="948002952" sldId="1036"/>
            <ac:picMk id="35" creationId="{B1A05CD7-FA70-62B4-24E2-4A6CA75D94DC}"/>
          </ac:picMkLst>
        </pc:picChg>
        <pc:picChg chg="add del mod">
          <ac:chgData name="Heiko Holz" userId="7a8b7bce-de97-4178-9de8-827217bad69b" providerId="ADAL" clId="{D8E80896-F18D-8546-AD7B-DC132664AC36}" dt="2023-12-11T11:11:59.420" v="1218" actId="478"/>
          <ac:picMkLst>
            <pc:docMk/>
            <pc:sldMk cId="948002952" sldId="1036"/>
            <ac:picMk id="44" creationId="{26D7D88D-9537-DC13-F158-18F2E45CEC51}"/>
          </ac:picMkLst>
        </pc:picChg>
        <pc:picChg chg="add del mod">
          <ac:chgData name="Heiko Holz" userId="7a8b7bce-de97-4178-9de8-827217bad69b" providerId="ADAL" clId="{D8E80896-F18D-8546-AD7B-DC132664AC36}" dt="2023-12-11T11:12:59.441" v="1230" actId="21"/>
          <ac:picMkLst>
            <pc:docMk/>
            <pc:sldMk cId="948002952" sldId="1036"/>
            <ac:picMk id="45" creationId="{1E05B956-5232-C4F0-AAAE-D0401D26F323}"/>
          </ac:picMkLst>
        </pc:picChg>
        <pc:picChg chg="add del mod">
          <ac:chgData name="Heiko Holz" userId="7a8b7bce-de97-4178-9de8-827217bad69b" providerId="ADAL" clId="{D8E80896-F18D-8546-AD7B-DC132664AC36}" dt="2023-12-11T11:14:41.188" v="1257" actId="478"/>
          <ac:picMkLst>
            <pc:docMk/>
            <pc:sldMk cId="948002952" sldId="1036"/>
            <ac:picMk id="46" creationId="{CDE4691E-E1C4-D252-8DFE-D43C9362A372}"/>
          </ac:picMkLst>
        </pc:picChg>
        <pc:picChg chg="add del mod">
          <ac:chgData name="Heiko Holz" userId="7a8b7bce-de97-4178-9de8-827217bad69b" providerId="ADAL" clId="{D8E80896-F18D-8546-AD7B-DC132664AC36}" dt="2023-12-11T11:13:47.988" v="1246" actId="21"/>
          <ac:picMkLst>
            <pc:docMk/>
            <pc:sldMk cId="948002952" sldId="1036"/>
            <ac:picMk id="49" creationId="{1819E8E2-F920-8EF9-57C4-A76191763B9E}"/>
          </ac:picMkLst>
        </pc:picChg>
        <pc:picChg chg="add del mod">
          <ac:chgData name="Heiko Holz" userId="7a8b7bce-de97-4178-9de8-827217bad69b" providerId="ADAL" clId="{D8E80896-F18D-8546-AD7B-DC132664AC36}" dt="2023-12-11T11:14:39.827" v="1256" actId="21"/>
          <ac:picMkLst>
            <pc:docMk/>
            <pc:sldMk cId="948002952" sldId="1036"/>
            <ac:picMk id="50" creationId="{AE06E9C0-93E3-C226-C285-3DABDA51D886}"/>
          </ac:picMkLst>
        </pc:picChg>
        <pc:picChg chg="add del mod modCrop">
          <ac:chgData name="Heiko Holz" userId="7a8b7bce-de97-4178-9de8-827217bad69b" providerId="ADAL" clId="{D8E80896-F18D-8546-AD7B-DC132664AC36}" dt="2023-12-11T16:13:21.944" v="2656" actId="478"/>
          <ac:picMkLst>
            <pc:docMk/>
            <pc:sldMk cId="948002952" sldId="1036"/>
            <ac:picMk id="51" creationId="{C12F73AB-98D3-86B4-645B-2C19B87394A9}"/>
          </ac:picMkLst>
        </pc:picChg>
        <pc:picChg chg="add del mod">
          <ac:chgData name="Heiko Holz" userId="7a8b7bce-de97-4178-9de8-827217bad69b" providerId="ADAL" clId="{D8E80896-F18D-8546-AD7B-DC132664AC36}" dt="2023-12-11T11:16:36.828" v="1280" actId="21"/>
          <ac:picMkLst>
            <pc:docMk/>
            <pc:sldMk cId="948002952" sldId="1036"/>
            <ac:picMk id="52" creationId="{D0137C1A-D979-2180-2E09-1537EC94E498}"/>
          </ac:picMkLst>
        </pc:picChg>
        <pc:picChg chg="del">
          <ac:chgData name="Heiko Holz" userId="7a8b7bce-de97-4178-9de8-827217bad69b" providerId="ADAL" clId="{D8E80896-F18D-8546-AD7B-DC132664AC36}" dt="2023-12-11T11:04:23.095" v="1096" actId="478"/>
          <ac:picMkLst>
            <pc:docMk/>
            <pc:sldMk cId="948002952" sldId="1036"/>
            <ac:picMk id="53" creationId="{5C771B70-18C6-9948-365A-AE33633C4E8F}"/>
          </ac:picMkLst>
        </pc:picChg>
        <pc:cxnChg chg="mod">
          <ac:chgData name="Heiko Holz" userId="7a8b7bce-de97-4178-9de8-827217bad69b" providerId="ADAL" clId="{D8E80896-F18D-8546-AD7B-DC132664AC36}" dt="2023-12-11T11:11:54.078" v="1215" actId="478"/>
          <ac:cxnSpMkLst>
            <pc:docMk/>
            <pc:sldMk cId="948002952" sldId="1036"/>
            <ac:cxnSpMk id="18" creationId="{EDD98FB4-B8CC-4A59-1020-8CDC9745612D}"/>
          </ac:cxnSpMkLst>
        </pc:cxnChg>
        <pc:cxnChg chg="mod">
          <ac:chgData name="Heiko Holz" userId="7a8b7bce-de97-4178-9de8-827217bad69b" providerId="ADAL" clId="{D8E80896-F18D-8546-AD7B-DC132664AC36}" dt="2023-12-11T11:11:54.078" v="1215" actId="478"/>
          <ac:cxnSpMkLst>
            <pc:docMk/>
            <pc:sldMk cId="948002952" sldId="1036"/>
            <ac:cxnSpMk id="19" creationId="{AE69D2EC-5B10-0F97-0818-9A19E0C8384A}"/>
          </ac:cxnSpMkLst>
        </pc:cxnChg>
        <pc:cxnChg chg="mod">
          <ac:chgData name="Heiko Holz" userId="7a8b7bce-de97-4178-9de8-827217bad69b" providerId="ADAL" clId="{D8E80896-F18D-8546-AD7B-DC132664AC36}" dt="2023-12-11T11:11:54.078" v="1215" actId="478"/>
          <ac:cxnSpMkLst>
            <pc:docMk/>
            <pc:sldMk cId="948002952" sldId="1036"/>
            <ac:cxnSpMk id="26" creationId="{72207B9E-7B24-3313-FF60-89FB171BC8E0}"/>
          </ac:cxnSpMkLst>
        </pc:cxnChg>
      </pc:sldChg>
      <pc:sldChg chg="addSp delSp modSp add del mod chgLayout">
        <pc:chgData name="Heiko Holz" userId="7a8b7bce-de97-4178-9de8-827217bad69b" providerId="ADAL" clId="{D8E80896-F18D-8546-AD7B-DC132664AC36}" dt="2023-12-12T16:14:39.864" v="4108" actId="2696"/>
        <pc:sldMkLst>
          <pc:docMk/>
          <pc:sldMk cId="2401001465" sldId="1036"/>
        </pc:sldMkLst>
        <pc:spChg chg="mod ord">
          <ac:chgData name="Heiko Holz" userId="7a8b7bce-de97-4178-9de8-827217bad69b" providerId="ADAL" clId="{D8E80896-F18D-8546-AD7B-DC132664AC36}" dt="2023-12-11T21:14:27.089" v="3986" actId="700"/>
          <ac:spMkLst>
            <pc:docMk/>
            <pc:sldMk cId="2401001465" sldId="1036"/>
            <ac:spMk id="2" creationId="{44479242-5C50-D694-A537-67155F2328F8}"/>
          </ac:spMkLst>
        </pc:spChg>
        <pc:spChg chg="add mod ord">
          <ac:chgData name="Heiko Holz" userId="7a8b7bce-de97-4178-9de8-827217bad69b" providerId="ADAL" clId="{D8E80896-F18D-8546-AD7B-DC132664AC36}" dt="2023-12-11T21:14:27.089" v="3986" actId="700"/>
          <ac:spMkLst>
            <pc:docMk/>
            <pc:sldMk cId="2401001465" sldId="1036"/>
            <ac:spMk id="3" creationId="{57BC61DB-96A7-6BEB-9D8A-28A1659C4EAE}"/>
          </ac:spMkLst>
        </pc:spChg>
        <pc:spChg chg="mod ord">
          <ac:chgData name="Heiko Holz" userId="7a8b7bce-de97-4178-9de8-827217bad69b" providerId="ADAL" clId="{D8E80896-F18D-8546-AD7B-DC132664AC36}" dt="2023-12-11T21:14:27.089" v="3986" actId="700"/>
          <ac:spMkLst>
            <pc:docMk/>
            <pc:sldMk cId="2401001465" sldId="1036"/>
            <ac:spMk id="4" creationId="{28F2648E-4C7C-B8D6-5740-F3B869FC468D}"/>
          </ac:spMkLst>
        </pc:spChg>
        <pc:spChg chg="mod ord">
          <ac:chgData name="Heiko Holz" userId="7a8b7bce-de97-4178-9de8-827217bad69b" providerId="ADAL" clId="{D8E80896-F18D-8546-AD7B-DC132664AC36}" dt="2023-12-11T21:14:27.089" v="3986" actId="700"/>
          <ac:spMkLst>
            <pc:docMk/>
            <pc:sldMk cId="2401001465" sldId="1036"/>
            <ac:spMk id="5" creationId="{4A34AB62-768D-85D5-C974-5E6FFCCC09A6}"/>
          </ac:spMkLst>
        </pc:spChg>
        <pc:spChg chg="del">
          <ac:chgData name="Heiko Holz" userId="7a8b7bce-de97-4178-9de8-827217bad69b" providerId="ADAL" clId="{D8E80896-F18D-8546-AD7B-DC132664AC36}" dt="2023-12-11T21:14:27.089" v="3986" actId="700"/>
          <ac:spMkLst>
            <pc:docMk/>
            <pc:sldMk cId="2401001465" sldId="1036"/>
            <ac:spMk id="9" creationId="{00000000-0000-0000-0000-000000000000}"/>
          </ac:spMkLst>
        </pc:spChg>
      </pc:sldChg>
      <pc:sldChg chg="addSp delSp modSp add del mod ord modTransition">
        <pc:chgData name="Heiko Holz" userId="7a8b7bce-de97-4178-9de8-827217bad69b" providerId="ADAL" clId="{D8E80896-F18D-8546-AD7B-DC132664AC36}" dt="2023-12-11T16:27:58.418" v="2915" actId="2696"/>
        <pc:sldMkLst>
          <pc:docMk/>
          <pc:sldMk cId="665023085" sldId="1037"/>
        </pc:sldMkLst>
        <pc:spChg chg="add del mod">
          <ac:chgData name="Heiko Holz" userId="7a8b7bce-de97-4178-9de8-827217bad69b" providerId="ADAL" clId="{D8E80896-F18D-8546-AD7B-DC132664AC36}" dt="2023-12-11T11:04:35.721" v="1101"/>
          <ac:spMkLst>
            <pc:docMk/>
            <pc:sldMk cId="665023085" sldId="1037"/>
            <ac:spMk id="3" creationId="{89F7A54A-2211-7CC2-6C7E-BC8B3A4939E4}"/>
          </ac:spMkLst>
        </pc:spChg>
        <pc:spChg chg="add del mod">
          <ac:chgData name="Heiko Holz" userId="7a8b7bce-de97-4178-9de8-827217bad69b" providerId="ADAL" clId="{D8E80896-F18D-8546-AD7B-DC132664AC36}" dt="2023-12-11T11:04:35.721" v="1101"/>
          <ac:spMkLst>
            <pc:docMk/>
            <pc:sldMk cId="665023085" sldId="1037"/>
            <ac:spMk id="6" creationId="{87C75FE8-2479-DA05-26D9-034FCBA8FD00}"/>
          </ac:spMkLst>
        </pc:spChg>
        <pc:spChg chg="add del mod">
          <ac:chgData name="Heiko Holz" userId="7a8b7bce-de97-4178-9de8-827217bad69b" providerId="ADAL" clId="{D8E80896-F18D-8546-AD7B-DC132664AC36}" dt="2023-12-11T11:04:35.721" v="1101"/>
          <ac:spMkLst>
            <pc:docMk/>
            <pc:sldMk cId="665023085" sldId="1037"/>
            <ac:spMk id="7" creationId="{D2B28567-AE18-6327-884F-781F87F03ED6}"/>
          </ac:spMkLst>
        </pc:spChg>
        <pc:spChg chg="add del mod">
          <ac:chgData name="Heiko Holz" userId="7a8b7bce-de97-4178-9de8-827217bad69b" providerId="ADAL" clId="{D8E80896-F18D-8546-AD7B-DC132664AC36}" dt="2023-12-11T11:04:35.721" v="1101"/>
          <ac:spMkLst>
            <pc:docMk/>
            <pc:sldMk cId="665023085" sldId="1037"/>
            <ac:spMk id="8" creationId="{3D344231-E87A-8888-0C9F-0D6A6AD94012}"/>
          </ac:spMkLst>
        </pc:spChg>
        <pc:spChg chg="add del mod">
          <ac:chgData name="Heiko Holz" userId="7a8b7bce-de97-4178-9de8-827217bad69b" providerId="ADAL" clId="{D8E80896-F18D-8546-AD7B-DC132664AC36}" dt="2023-12-11T11:04:35.721" v="1101"/>
          <ac:spMkLst>
            <pc:docMk/>
            <pc:sldMk cId="665023085" sldId="1037"/>
            <ac:spMk id="10" creationId="{EF1962A8-4C32-7D74-56D7-504E8124033A}"/>
          </ac:spMkLst>
        </pc:spChg>
        <pc:spChg chg="add del mod">
          <ac:chgData name="Heiko Holz" userId="7a8b7bce-de97-4178-9de8-827217bad69b" providerId="ADAL" clId="{D8E80896-F18D-8546-AD7B-DC132664AC36}" dt="2023-12-11T11:04:35.721" v="1101"/>
          <ac:spMkLst>
            <pc:docMk/>
            <pc:sldMk cId="665023085" sldId="1037"/>
            <ac:spMk id="11" creationId="{BD210C9C-261E-67C5-F792-914CD66E38B3}"/>
          </ac:spMkLst>
        </pc:spChg>
        <pc:spChg chg="add del mod">
          <ac:chgData name="Heiko Holz" userId="7a8b7bce-de97-4178-9de8-827217bad69b" providerId="ADAL" clId="{D8E80896-F18D-8546-AD7B-DC132664AC36}" dt="2023-12-11T11:04:38.652" v="1103"/>
          <ac:spMkLst>
            <pc:docMk/>
            <pc:sldMk cId="665023085" sldId="1037"/>
            <ac:spMk id="12" creationId="{779D72A8-2BF7-A501-AD83-F54AC2B6876B}"/>
          </ac:spMkLst>
        </pc:spChg>
        <pc:spChg chg="add del mod">
          <ac:chgData name="Heiko Holz" userId="7a8b7bce-de97-4178-9de8-827217bad69b" providerId="ADAL" clId="{D8E80896-F18D-8546-AD7B-DC132664AC36}" dt="2023-12-11T11:04:38.652" v="1103"/>
          <ac:spMkLst>
            <pc:docMk/>
            <pc:sldMk cId="665023085" sldId="1037"/>
            <ac:spMk id="13" creationId="{3EE5FFC8-E9D3-359C-5677-C07BD84631A3}"/>
          </ac:spMkLst>
        </pc:spChg>
        <pc:spChg chg="add del mod">
          <ac:chgData name="Heiko Holz" userId="7a8b7bce-de97-4178-9de8-827217bad69b" providerId="ADAL" clId="{D8E80896-F18D-8546-AD7B-DC132664AC36}" dt="2023-12-11T11:04:38.652" v="1103"/>
          <ac:spMkLst>
            <pc:docMk/>
            <pc:sldMk cId="665023085" sldId="1037"/>
            <ac:spMk id="14" creationId="{72DCCDE7-4361-4020-A882-999B4F8C3EE0}"/>
          </ac:spMkLst>
        </pc:spChg>
        <pc:spChg chg="add del mod">
          <ac:chgData name="Heiko Holz" userId="7a8b7bce-de97-4178-9de8-827217bad69b" providerId="ADAL" clId="{D8E80896-F18D-8546-AD7B-DC132664AC36}" dt="2023-12-11T11:04:38.652" v="1103"/>
          <ac:spMkLst>
            <pc:docMk/>
            <pc:sldMk cId="665023085" sldId="1037"/>
            <ac:spMk id="15" creationId="{00959874-B3CD-CA23-04BE-2A3EF0D4ABD1}"/>
          </ac:spMkLst>
        </pc:spChg>
        <pc:spChg chg="add del mod">
          <ac:chgData name="Heiko Holz" userId="7a8b7bce-de97-4178-9de8-827217bad69b" providerId="ADAL" clId="{D8E80896-F18D-8546-AD7B-DC132664AC36}" dt="2023-12-11T11:04:38.652" v="1103"/>
          <ac:spMkLst>
            <pc:docMk/>
            <pc:sldMk cId="665023085" sldId="1037"/>
            <ac:spMk id="16" creationId="{3EDF1C1C-5399-CD1E-860E-C752213BDB49}"/>
          </ac:spMkLst>
        </pc:spChg>
        <pc:spChg chg="add del mod">
          <ac:chgData name="Heiko Holz" userId="7a8b7bce-de97-4178-9de8-827217bad69b" providerId="ADAL" clId="{D8E80896-F18D-8546-AD7B-DC132664AC36}" dt="2023-12-11T11:04:38.652" v="1103"/>
          <ac:spMkLst>
            <pc:docMk/>
            <pc:sldMk cId="665023085" sldId="1037"/>
            <ac:spMk id="17" creationId="{708F9AB2-B5AC-C0CF-1A95-5791CD9E248F}"/>
          </ac:spMkLst>
        </pc:spChg>
        <pc:spChg chg="add del mod">
          <ac:chgData name="Heiko Holz" userId="7a8b7bce-de97-4178-9de8-827217bad69b" providerId="ADAL" clId="{D8E80896-F18D-8546-AD7B-DC132664AC36}" dt="2023-12-11T11:08:50.945" v="1172"/>
          <ac:spMkLst>
            <pc:docMk/>
            <pc:sldMk cId="665023085" sldId="1037"/>
            <ac:spMk id="21" creationId="{9403C93C-B72D-8600-908B-C2C3AE1B3F3A}"/>
          </ac:spMkLst>
        </pc:spChg>
        <pc:spChg chg="add del mod">
          <ac:chgData name="Heiko Holz" userId="7a8b7bce-de97-4178-9de8-827217bad69b" providerId="ADAL" clId="{D8E80896-F18D-8546-AD7B-DC132664AC36}" dt="2023-12-11T11:08:50.945" v="1172"/>
          <ac:spMkLst>
            <pc:docMk/>
            <pc:sldMk cId="665023085" sldId="1037"/>
            <ac:spMk id="22" creationId="{6FEA3B37-FD33-BFAD-461F-9087E0541E89}"/>
          </ac:spMkLst>
        </pc:spChg>
        <pc:spChg chg="add del mod">
          <ac:chgData name="Heiko Holz" userId="7a8b7bce-de97-4178-9de8-827217bad69b" providerId="ADAL" clId="{D8E80896-F18D-8546-AD7B-DC132664AC36}" dt="2023-12-11T11:08:50.945" v="1172"/>
          <ac:spMkLst>
            <pc:docMk/>
            <pc:sldMk cId="665023085" sldId="1037"/>
            <ac:spMk id="23" creationId="{9EEECAB0-9CB6-DA8C-CE2C-99A78A826F7A}"/>
          </ac:spMkLst>
        </pc:spChg>
        <pc:spChg chg="add del mod">
          <ac:chgData name="Heiko Holz" userId="7a8b7bce-de97-4178-9de8-827217bad69b" providerId="ADAL" clId="{D8E80896-F18D-8546-AD7B-DC132664AC36}" dt="2023-12-11T11:08:50.945" v="1172"/>
          <ac:spMkLst>
            <pc:docMk/>
            <pc:sldMk cId="665023085" sldId="1037"/>
            <ac:spMk id="24" creationId="{7DB3EDE6-1FF8-14AB-4196-7E1DAC252835}"/>
          </ac:spMkLst>
        </pc:spChg>
        <pc:spChg chg="add del mod">
          <ac:chgData name="Heiko Holz" userId="7a8b7bce-de97-4178-9de8-827217bad69b" providerId="ADAL" clId="{D8E80896-F18D-8546-AD7B-DC132664AC36}" dt="2023-12-11T11:08:50.945" v="1172"/>
          <ac:spMkLst>
            <pc:docMk/>
            <pc:sldMk cId="665023085" sldId="1037"/>
            <ac:spMk id="25" creationId="{54149EE2-D8AA-5148-8C65-43E9D6C830A1}"/>
          </ac:spMkLst>
        </pc:spChg>
        <pc:spChg chg="add del mod">
          <ac:chgData name="Heiko Holz" userId="7a8b7bce-de97-4178-9de8-827217bad69b" providerId="ADAL" clId="{D8E80896-F18D-8546-AD7B-DC132664AC36}" dt="2023-12-11T11:09:26.966" v="1186"/>
          <ac:spMkLst>
            <pc:docMk/>
            <pc:sldMk cId="665023085" sldId="1037"/>
            <ac:spMk id="28" creationId="{0EA5BFC3-3147-E543-23F0-112130DD5514}"/>
          </ac:spMkLst>
        </pc:spChg>
        <pc:spChg chg="add del mod">
          <ac:chgData name="Heiko Holz" userId="7a8b7bce-de97-4178-9de8-827217bad69b" providerId="ADAL" clId="{D8E80896-F18D-8546-AD7B-DC132664AC36}" dt="2023-12-11T11:09:26.966" v="1186"/>
          <ac:spMkLst>
            <pc:docMk/>
            <pc:sldMk cId="665023085" sldId="1037"/>
            <ac:spMk id="29" creationId="{B0F04994-2D37-2558-3E54-F28F53904758}"/>
          </ac:spMkLst>
        </pc:spChg>
        <pc:spChg chg="add del mod">
          <ac:chgData name="Heiko Holz" userId="7a8b7bce-de97-4178-9de8-827217bad69b" providerId="ADAL" clId="{D8E80896-F18D-8546-AD7B-DC132664AC36}" dt="2023-12-11T11:09:26.966" v="1186"/>
          <ac:spMkLst>
            <pc:docMk/>
            <pc:sldMk cId="665023085" sldId="1037"/>
            <ac:spMk id="30" creationId="{3900CA41-3196-F03E-1248-E06F9F8C33D8}"/>
          </ac:spMkLst>
        </pc:spChg>
        <pc:spChg chg="add del mod">
          <ac:chgData name="Heiko Holz" userId="7a8b7bce-de97-4178-9de8-827217bad69b" providerId="ADAL" clId="{D8E80896-F18D-8546-AD7B-DC132664AC36}" dt="2023-12-11T11:09:26.966" v="1186"/>
          <ac:spMkLst>
            <pc:docMk/>
            <pc:sldMk cId="665023085" sldId="1037"/>
            <ac:spMk id="31" creationId="{387C8306-D236-BEA5-04F4-F92DC459C262}"/>
          </ac:spMkLst>
        </pc:spChg>
        <pc:spChg chg="add del mod">
          <ac:chgData name="Heiko Holz" userId="7a8b7bce-de97-4178-9de8-827217bad69b" providerId="ADAL" clId="{D8E80896-F18D-8546-AD7B-DC132664AC36}" dt="2023-12-11T11:09:26.966" v="1186"/>
          <ac:spMkLst>
            <pc:docMk/>
            <pc:sldMk cId="665023085" sldId="1037"/>
            <ac:spMk id="32" creationId="{833FAC44-51B0-8E54-F7A5-138C17B07908}"/>
          </ac:spMkLst>
        </pc:spChg>
        <pc:spChg chg="add del mod">
          <ac:chgData name="Heiko Holz" userId="7a8b7bce-de97-4178-9de8-827217bad69b" providerId="ADAL" clId="{D8E80896-F18D-8546-AD7B-DC132664AC36}" dt="2023-12-11T11:09:26.966" v="1186"/>
          <ac:spMkLst>
            <pc:docMk/>
            <pc:sldMk cId="665023085" sldId="1037"/>
            <ac:spMk id="33" creationId="{6226DD48-20DF-2657-EE52-656B1B83DF87}"/>
          </ac:spMkLst>
        </pc:spChg>
        <pc:picChg chg="del">
          <ac:chgData name="Heiko Holz" userId="7a8b7bce-de97-4178-9de8-827217bad69b" providerId="ADAL" clId="{D8E80896-F18D-8546-AD7B-DC132664AC36}" dt="2023-12-11T11:13:50.840" v="1247" actId="478"/>
          <ac:picMkLst>
            <pc:docMk/>
            <pc:sldMk cId="665023085" sldId="1037"/>
            <ac:picMk id="9" creationId="{F7423C74-2BB8-F1B2-6662-0E153CACBCF7}"/>
          </ac:picMkLst>
        </pc:picChg>
        <pc:picChg chg="add del mod">
          <ac:chgData name="Heiko Holz" userId="7a8b7bce-de97-4178-9de8-827217bad69b" providerId="ADAL" clId="{D8E80896-F18D-8546-AD7B-DC132664AC36}" dt="2023-12-11T11:04:54.328" v="1112" actId="21"/>
          <ac:picMkLst>
            <pc:docMk/>
            <pc:sldMk cId="665023085" sldId="1037"/>
            <ac:picMk id="18" creationId="{BD549204-0A86-525D-BDF8-995D24AC3B29}"/>
          </ac:picMkLst>
        </pc:picChg>
        <pc:picChg chg="add del mod">
          <ac:chgData name="Heiko Holz" userId="7a8b7bce-de97-4178-9de8-827217bad69b" providerId="ADAL" clId="{D8E80896-F18D-8546-AD7B-DC132664AC36}" dt="2023-12-11T11:09:13.849" v="1183" actId="478"/>
          <ac:picMkLst>
            <pc:docMk/>
            <pc:sldMk cId="665023085" sldId="1037"/>
            <ac:picMk id="19" creationId="{21FB86F2-ED28-7F7A-4346-C9380D778688}"/>
          </ac:picMkLst>
        </pc:picChg>
        <pc:picChg chg="add del mod">
          <ac:chgData name="Heiko Holz" userId="7a8b7bce-de97-4178-9de8-827217bad69b" providerId="ADAL" clId="{D8E80896-F18D-8546-AD7B-DC132664AC36}" dt="2023-12-11T11:05:32.490" v="1126" actId="21"/>
          <ac:picMkLst>
            <pc:docMk/>
            <pc:sldMk cId="665023085" sldId="1037"/>
            <ac:picMk id="20" creationId="{BD905D9B-72E7-9F44-95BF-C0F40D5FA7E7}"/>
          </ac:picMkLst>
        </pc:picChg>
        <pc:picChg chg="add del mod">
          <ac:chgData name="Heiko Holz" userId="7a8b7bce-de97-4178-9de8-827217bad69b" providerId="ADAL" clId="{D8E80896-F18D-8546-AD7B-DC132664AC36}" dt="2023-12-11T11:09:11.618" v="1182" actId="21"/>
          <ac:picMkLst>
            <pc:docMk/>
            <pc:sldMk cId="665023085" sldId="1037"/>
            <ac:picMk id="26" creationId="{0BABE7F8-ADD6-4512-1895-5397B33CC0E6}"/>
          </ac:picMkLst>
        </pc:picChg>
        <pc:picChg chg="add del mod">
          <ac:chgData name="Heiko Holz" userId="7a8b7bce-de97-4178-9de8-827217bad69b" providerId="ADAL" clId="{D8E80896-F18D-8546-AD7B-DC132664AC36}" dt="2023-12-11T11:09:50.043" v="1199" actId="478"/>
          <ac:picMkLst>
            <pc:docMk/>
            <pc:sldMk cId="665023085" sldId="1037"/>
            <ac:picMk id="27" creationId="{BB5C0C5A-76E3-2542-A41A-DDA52B52F16B}"/>
          </ac:picMkLst>
        </pc:picChg>
        <pc:picChg chg="add del mod">
          <ac:chgData name="Heiko Holz" userId="7a8b7bce-de97-4178-9de8-827217bad69b" providerId="ADAL" clId="{D8E80896-F18D-8546-AD7B-DC132664AC36}" dt="2023-12-11T11:09:48.799" v="1198" actId="21"/>
          <ac:picMkLst>
            <pc:docMk/>
            <pc:sldMk cId="665023085" sldId="1037"/>
            <ac:picMk id="35" creationId="{84B74261-7D91-EB8F-C680-48BB1190E6DA}"/>
          </ac:picMkLst>
        </pc:picChg>
        <pc:picChg chg="add mod">
          <ac:chgData name="Heiko Holz" userId="7a8b7bce-de97-4178-9de8-827217bad69b" providerId="ADAL" clId="{D8E80896-F18D-8546-AD7B-DC132664AC36}" dt="2023-12-11T11:10:28.777" v="1211" actId="1076"/>
          <ac:picMkLst>
            <pc:docMk/>
            <pc:sldMk cId="665023085" sldId="1037"/>
            <ac:picMk id="36" creationId="{F69B687E-AEA9-D916-6BFC-8A27D92F881D}"/>
          </ac:picMkLst>
        </pc:picChg>
        <pc:picChg chg="add del mod">
          <ac:chgData name="Heiko Holz" userId="7a8b7bce-de97-4178-9de8-827217bad69b" providerId="ADAL" clId="{D8E80896-F18D-8546-AD7B-DC132664AC36}" dt="2023-12-11T11:10:31.850" v="1213" actId="21"/>
          <ac:picMkLst>
            <pc:docMk/>
            <pc:sldMk cId="665023085" sldId="1037"/>
            <ac:picMk id="37" creationId="{AFE1F1C4-8FBC-EE05-A325-D8329E488FE3}"/>
          </ac:picMkLst>
        </pc:picChg>
        <pc:picChg chg="add del mod">
          <ac:chgData name="Heiko Holz" userId="7a8b7bce-de97-4178-9de8-827217bad69b" providerId="ADAL" clId="{D8E80896-F18D-8546-AD7B-DC132664AC36}" dt="2023-12-11T11:13:27.737" v="1239" actId="21"/>
          <ac:picMkLst>
            <pc:docMk/>
            <pc:sldMk cId="665023085" sldId="1037"/>
            <ac:picMk id="38" creationId="{1C05C77A-E41B-F05A-063B-391DF69C8725}"/>
          </ac:picMkLst>
        </pc:picChg>
        <pc:picChg chg="add del mod">
          <ac:chgData name="Heiko Holz" userId="7a8b7bce-de97-4178-9de8-827217bad69b" providerId="ADAL" clId="{D8E80896-F18D-8546-AD7B-DC132664AC36}" dt="2023-12-11T11:15:19.492" v="1263" actId="478"/>
          <ac:picMkLst>
            <pc:docMk/>
            <pc:sldMk cId="665023085" sldId="1037"/>
            <ac:picMk id="39" creationId="{C967287C-0B6A-BE50-AA9B-C5868FADC2A8}"/>
          </ac:picMkLst>
        </pc:picChg>
        <pc:picChg chg="add del mod">
          <ac:chgData name="Heiko Holz" userId="7a8b7bce-de97-4178-9de8-827217bad69b" providerId="ADAL" clId="{D8E80896-F18D-8546-AD7B-DC132664AC36}" dt="2023-12-11T11:16:01.471" v="1272" actId="478"/>
          <ac:picMkLst>
            <pc:docMk/>
            <pc:sldMk cId="665023085" sldId="1037"/>
            <ac:picMk id="40" creationId="{47608003-BA53-1B54-C436-743CA6BABAD2}"/>
          </ac:picMkLst>
        </pc:picChg>
        <pc:picChg chg="add del mod">
          <ac:chgData name="Heiko Holz" userId="7a8b7bce-de97-4178-9de8-827217bad69b" providerId="ADAL" clId="{D8E80896-F18D-8546-AD7B-DC132664AC36}" dt="2023-12-11T11:15:59.887" v="1271" actId="21"/>
          <ac:picMkLst>
            <pc:docMk/>
            <pc:sldMk cId="665023085" sldId="1037"/>
            <ac:picMk id="41" creationId="{A1F30537-712B-EAE6-255E-C6906F12E05B}"/>
          </ac:picMkLst>
        </pc:picChg>
        <pc:picChg chg="add del mod modCrop">
          <ac:chgData name="Heiko Holz" userId="7a8b7bce-de97-4178-9de8-827217bad69b" providerId="ADAL" clId="{D8E80896-F18D-8546-AD7B-DC132664AC36}" dt="2023-12-11T11:16:21.107" v="1275" actId="21"/>
          <ac:picMkLst>
            <pc:docMk/>
            <pc:sldMk cId="665023085" sldId="1037"/>
            <ac:picMk id="42" creationId="{845DA4E7-51D5-4341-C3ED-B0E995A5C1FD}"/>
          </ac:picMkLst>
        </pc:picChg>
        <pc:picChg chg="add mod">
          <ac:chgData name="Heiko Holz" userId="7a8b7bce-de97-4178-9de8-827217bad69b" providerId="ADAL" clId="{D8E80896-F18D-8546-AD7B-DC132664AC36}" dt="2023-12-11T11:16:37.955" v="1281"/>
          <ac:picMkLst>
            <pc:docMk/>
            <pc:sldMk cId="665023085" sldId="1037"/>
            <ac:picMk id="43" creationId="{371B3DAB-2E2A-6B08-72C8-EC77C200F26D}"/>
          </ac:picMkLst>
        </pc:picChg>
        <pc:picChg chg="add del mod">
          <ac:chgData name="Heiko Holz" userId="7a8b7bce-de97-4178-9de8-827217bad69b" providerId="ADAL" clId="{D8E80896-F18D-8546-AD7B-DC132664AC36}" dt="2023-12-11T11:17:30.724" v="1292" actId="21"/>
          <ac:picMkLst>
            <pc:docMk/>
            <pc:sldMk cId="665023085" sldId="1037"/>
            <ac:picMk id="44" creationId="{7E82C1D6-F276-B769-9CD2-DB396E80BF94}"/>
          </ac:picMkLst>
        </pc:picChg>
        <pc:picChg chg="add del mod">
          <ac:chgData name="Heiko Holz" userId="7a8b7bce-de97-4178-9de8-827217bad69b" providerId="ADAL" clId="{D8E80896-F18D-8546-AD7B-DC132664AC36}" dt="2023-12-11T11:17:40.015" v="1296" actId="21"/>
          <ac:picMkLst>
            <pc:docMk/>
            <pc:sldMk cId="665023085" sldId="1037"/>
            <ac:picMk id="45" creationId="{53E4E335-3D24-3D42-C292-736AC970172E}"/>
          </ac:picMkLst>
        </pc:picChg>
        <pc:picChg chg="del">
          <ac:chgData name="Heiko Holz" userId="7a8b7bce-de97-4178-9de8-827217bad69b" providerId="ADAL" clId="{D8E80896-F18D-8546-AD7B-DC132664AC36}" dt="2023-12-11T11:04:56.773" v="1113" actId="478"/>
          <ac:picMkLst>
            <pc:docMk/>
            <pc:sldMk cId="665023085" sldId="1037"/>
            <ac:picMk id="53" creationId="{5C771B70-18C6-9948-365A-AE33633C4E8F}"/>
          </ac:picMkLst>
        </pc:picChg>
      </pc:sldChg>
      <pc:sldChg chg="addSp delSp modSp add del mod chgLayout">
        <pc:chgData name="Heiko Holz" userId="7a8b7bce-de97-4178-9de8-827217bad69b" providerId="ADAL" clId="{D8E80896-F18D-8546-AD7B-DC132664AC36}" dt="2023-12-12T16:14:39.864" v="4108" actId="2696"/>
        <pc:sldMkLst>
          <pc:docMk/>
          <pc:sldMk cId="4151544094" sldId="1037"/>
        </pc:sldMkLst>
        <pc:spChg chg="mod ord">
          <ac:chgData name="Heiko Holz" userId="7a8b7bce-de97-4178-9de8-827217bad69b" providerId="ADAL" clId="{D8E80896-F18D-8546-AD7B-DC132664AC36}" dt="2023-12-11T21:14:27.089" v="3986" actId="700"/>
          <ac:spMkLst>
            <pc:docMk/>
            <pc:sldMk cId="4151544094" sldId="1037"/>
            <ac:spMk id="2" creationId="{44479242-5C50-D694-A537-67155F2328F8}"/>
          </ac:spMkLst>
        </pc:spChg>
        <pc:spChg chg="add mod ord">
          <ac:chgData name="Heiko Holz" userId="7a8b7bce-de97-4178-9de8-827217bad69b" providerId="ADAL" clId="{D8E80896-F18D-8546-AD7B-DC132664AC36}" dt="2023-12-11T21:14:27.089" v="3986" actId="700"/>
          <ac:spMkLst>
            <pc:docMk/>
            <pc:sldMk cId="4151544094" sldId="1037"/>
            <ac:spMk id="3" creationId="{DDFEA480-94B4-7270-F608-ADDCBBCCC3A7}"/>
          </ac:spMkLst>
        </pc:spChg>
        <pc:spChg chg="mod ord">
          <ac:chgData name="Heiko Holz" userId="7a8b7bce-de97-4178-9de8-827217bad69b" providerId="ADAL" clId="{D8E80896-F18D-8546-AD7B-DC132664AC36}" dt="2023-12-11T21:14:27.089" v="3986" actId="700"/>
          <ac:spMkLst>
            <pc:docMk/>
            <pc:sldMk cId="4151544094" sldId="1037"/>
            <ac:spMk id="4" creationId="{28F2648E-4C7C-B8D6-5740-F3B869FC468D}"/>
          </ac:spMkLst>
        </pc:spChg>
        <pc:spChg chg="mod ord">
          <ac:chgData name="Heiko Holz" userId="7a8b7bce-de97-4178-9de8-827217bad69b" providerId="ADAL" clId="{D8E80896-F18D-8546-AD7B-DC132664AC36}" dt="2023-12-11T21:14:27.089" v="3986" actId="700"/>
          <ac:spMkLst>
            <pc:docMk/>
            <pc:sldMk cId="4151544094" sldId="1037"/>
            <ac:spMk id="5" creationId="{4A34AB62-768D-85D5-C974-5E6FFCCC09A6}"/>
          </ac:spMkLst>
        </pc:spChg>
        <pc:spChg chg="del">
          <ac:chgData name="Heiko Holz" userId="7a8b7bce-de97-4178-9de8-827217bad69b" providerId="ADAL" clId="{D8E80896-F18D-8546-AD7B-DC132664AC36}" dt="2023-12-11T21:14:27.089" v="3986" actId="700"/>
          <ac:spMkLst>
            <pc:docMk/>
            <pc:sldMk cId="4151544094" sldId="1037"/>
            <ac:spMk id="14" creationId="{00000000-0000-0000-0000-000000000000}"/>
          </ac:spMkLst>
        </pc:spChg>
      </pc:sldChg>
      <pc:sldChg chg="addSp delSp modSp add del mod ord modTransition modAnim modNotesTx">
        <pc:chgData name="Heiko Holz" userId="7a8b7bce-de97-4178-9de8-827217bad69b" providerId="ADAL" clId="{D8E80896-F18D-8546-AD7B-DC132664AC36}" dt="2023-12-11T16:27:58.418" v="2915" actId="2696"/>
        <pc:sldMkLst>
          <pc:docMk/>
          <pc:sldMk cId="759860121" sldId="1038"/>
        </pc:sldMkLst>
        <pc:picChg chg="add del mod modCrop">
          <ac:chgData name="Heiko Holz" userId="7a8b7bce-de97-4178-9de8-827217bad69b" providerId="ADAL" clId="{D8E80896-F18D-8546-AD7B-DC132664AC36}" dt="2023-12-11T11:17:22.608" v="1288" actId="21"/>
          <ac:picMkLst>
            <pc:docMk/>
            <pc:sldMk cId="759860121" sldId="1038"/>
            <ac:picMk id="3" creationId="{8DC98049-86BD-FED9-7CD1-451C159308C5}"/>
          </ac:picMkLst>
        </pc:picChg>
        <pc:picChg chg="add mod">
          <ac:chgData name="Heiko Holz" userId="7a8b7bce-de97-4178-9de8-827217bad69b" providerId="ADAL" clId="{D8E80896-F18D-8546-AD7B-DC132664AC36}" dt="2023-12-11T16:15:03.315" v="2675" actId="1076"/>
          <ac:picMkLst>
            <pc:docMk/>
            <pc:sldMk cId="759860121" sldId="1038"/>
            <ac:picMk id="3" creationId="{F3F6F6D9-88AD-E357-E121-FD9C24555000}"/>
          </ac:picMkLst>
        </pc:picChg>
        <pc:picChg chg="add del mod">
          <ac:chgData name="Heiko Holz" userId="7a8b7bce-de97-4178-9de8-827217bad69b" providerId="ADAL" clId="{D8E80896-F18D-8546-AD7B-DC132664AC36}" dt="2023-12-11T11:17:42.659" v="1299" actId="478"/>
          <ac:picMkLst>
            <pc:docMk/>
            <pc:sldMk cId="759860121" sldId="1038"/>
            <ac:picMk id="6" creationId="{9E586948-2809-6A9A-4446-9680EE05CA6A}"/>
          </ac:picMkLst>
        </pc:picChg>
        <pc:picChg chg="add mod">
          <ac:chgData name="Heiko Holz" userId="7a8b7bce-de97-4178-9de8-827217bad69b" providerId="ADAL" clId="{D8E80896-F18D-8546-AD7B-DC132664AC36}" dt="2023-12-11T16:15:03.315" v="2675" actId="1076"/>
          <ac:picMkLst>
            <pc:docMk/>
            <pc:sldMk cId="759860121" sldId="1038"/>
            <ac:picMk id="6" creationId="{EE76943B-F823-2ADD-5A50-47F1A71E8579}"/>
          </ac:picMkLst>
        </pc:picChg>
        <pc:picChg chg="add del mod">
          <ac:chgData name="Heiko Holz" userId="7a8b7bce-de97-4178-9de8-827217bad69b" providerId="ADAL" clId="{D8E80896-F18D-8546-AD7B-DC132664AC36}" dt="2023-12-11T11:17:41.592" v="1298" actId="21"/>
          <ac:picMkLst>
            <pc:docMk/>
            <pc:sldMk cId="759860121" sldId="1038"/>
            <ac:picMk id="7" creationId="{78C484C7-1C1C-3EC9-8B2C-0424C35A221E}"/>
          </ac:picMkLst>
        </pc:picChg>
        <pc:picChg chg="add del mod">
          <ac:chgData name="Heiko Holz" userId="7a8b7bce-de97-4178-9de8-827217bad69b" providerId="ADAL" clId="{D8E80896-F18D-8546-AD7B-DC132664AC36}" dt="2023-12-11T11:20:53.991" v="1344" actId="21"/>
          <ac:picMkLst>
            <pc:docMk/>
            <pc:sldMk cId="759860121" sldId="1038"/>
            <ac:picMk id="8" creationId="{80D2AF12-98BC-ACD5-9FB9-1AA2EC5718CA}"/>
          </ac:picMkLst>
        </pc:picChg>
        <pc:picChg chg="del">
          <ac:chgData name="Heiko Holz" userId="7a8b7bce-de97-4178-9de8-827217bad69b" providerId="ADAL" clId="{D8E80896-F18D-8546-AD7B-DC132664AC36}" dt="2023-12-11T11:17:04.586" v="1284" actId="478"/>
          <ac:picMkLst>
            <pc:docMk/>
            <pc:sldMk cId="759860121" sldId="1038"/>
            <ac:picMk id="9" creationId="{F7423C74-2BB8-F1B2-6662-0E153CACBCF7}"/>
          </ac:picMkLst>
        </pc:picChg>
        <pc:picChg chg="add del mod">
          <ac:chgData name="Heiko Holz" userId="7a8b7bce-de97-4178-9de8-827217bad69b" providerId="ADAL" clId="{D8E80896-F18D-8546-AD7B-DC132664AC36}" dt="2023-12-11T11:18:41.160" v="1316" actId="21"/>
          <ac:picMkLst>
            <pc:docMk/>
            <pc:sldMk cId="759860121" sldId="1038"/>
            <ac:picMk id="10" creationId="{78F081B3-2BD4-0C29-B3D9-8378BE833B51}"/>
          </ac:picMkLst>
        </pc:picChg>
        <pc:picChg chg="add del mod">
          <ac:chgData name="Heiko Holz" userId="7a8b7bce-de97-4178-9de8-827217bad69b" providerId="ADAL" clId="{D8E80896-F18D-8546-AD7B-DC132664AC36}" dt="2023-12-11T11:20:57.817" v="1345" actId="21"/>
          <ac:picMkLst>
            <pc:docMk/>
            <pc:sldMk cId="759860121" sldId="1038"/>
            <ac:picMk id="11" creationId="{9EEB976D-A2C7-31F5-374B-229C2ED58F4B}"/>
          </ac:picMkLst>
        </pc:picChg>
      </pc:sldChg>
      <pc:sldChg chg="addSp delSp modSp add del mod chgLayout">
        <pc:chgData name="Heiko Holz" userId="7a8b7bce-de97-4178-9de8-827217bad69b" providerId="ADAL" clId="{D8E80896-F18D-8546-AD7B-DC132664AC36}" dt="2023-12-12T16:14:39.864" v="4108" actId="2696"/>
        <pc:sldMkLst>
          <pc:docMk/>
          <pc:sldMk cId="2835434766" sldId="1038"/>
        </pc:sldMkLst>
        <pc:spChg chg="mod ord">
          <ac:chgData name="Heiko Holz" userId="7a8b7bce-de97-4178-9de8-827217bad69b" providerId="ADAL" clId="{D8E80896-F18D-8546-AD7B-DC132664AC36}" dt="2023-12-11T21:14:27.089" v="3986" actId="700"/>
          <ac:spMkLst>
            <pc:docMk/>
            <pc:sldMk cId="2835434766" sldId="1038"/>
            <ac:spMk id="2" creationId="{44479242-5C50-D694-A537-67155F2328F8}"/>
          </ac:spMkLst>
        </pc:spChg>
        <pc:spChg chg="mod ord">
          <ac:chgData name="Heiko Holz" userId="7a8b7bce-de97-4178-9de8-827217bad69b" providerId="ADAL" clId="{D8E80896-F18D-8546-AD7B-DC132664AC36}" dt="2023-12-11T21:14:27.089" v="3986" actId="700"/>
          <ac:spMkLst>
            <pc:docMk/>
            <pc:sldMk cId="2835434766" sldId="1038"/>
            <ac:spMk id="4" creationId="{28F2648E-4C7C-B8D6-5740-F3B869FC468D}"/>
          </ac:spMkLst>
        </pc:spChg>
        <pc:spChg chg="mod ord">
          <ac:chgData name="Heiko Holz" userId="7a8b7bce-de97-4178-9de8-827217bad69b" providerId="ADAL" clId="{D8E80896-F18D-8546-AD7B-DC132664AC36}" dt="2023-12-11T21:14:27.089" v="3986" actId="700"/>
          <ac:spMkLst>
            <pc:docMk/>
            <pc:sldMk cId="2835434766" sldId="1038"/>
            <ac:spMk id="5" creationId="{4A34AB62-768D-85D5-C974-5E6FFCCC09A6}"/>
          </ac:spMkLst>
        </pc:spChg>
        <pc:spChg chg="add mod ord">
          <ac:chgData name="Heiko Holz" userId="7a8b7bce-de97-4178-9de8-827217bad69b" providerId="ADAL" clId="{D8E80896-F18D-8546-AD7B-DC132664AC36}" dt="2023-12-11T21:14:27.089" v="3986" actId="700"/>
          <ac:spMkLst>
            <pc:docMk/>
            <pc:sldMk cId="2835434766" sldId="1038"/>
            <ac:spMk id="7" creationId="{05B55AE2-24E5-6077-B605-030D3DD07BDE}"/>
          </ac:spMkLst>
        </pc:spChg>
        <pc:spChg chg="del">
          <ac:chgData name="Heiko Holz" userId="7a8b7bce-de97-4178-9de8-827217bad69b" providerId="ADAL" clId="{D8E80896-F18D-8546-AD7B-DC132664AC36}" dt="2023-12-11T21:14:27.089" v="3986" actId="700"/>
          <ac:spMkLst>
            <pc:docMk/>
            <pc:sldMk cId="2835434766" sldId="1038"/>
            <ac:spMk id="17" creationId="{00000000-0000-0000-0000-000000000000}"/>
          </ac:spMkLst>
        </pc:spChg>
      </pc:sldChg>
      <pc:sldChg chg="add del">
        <pc:chgData name="Heiko Holz" userId="7a8b7bce-de97-4178-9de8-827217bad69b" providerId="ADAL" clId="{D8E80896-F18D-8546-AD7B-DC132664AC36}" dt="2023-12-11T11:03:42.727" v="1081"/>
        <pc:sldMkLst>
          <pc:docMk/>
          <pc:sldMk cId="3255507563" sldId="1038"/>
        </pc:sldMkLst>
      </pc:sldChg>
      <pc:sldChg chg="addSp delSp modSp add mod modTransition chgLayout">
        <pc:chgData name="Heiko Holz" userId="7a8b7bce-de97-4178-9de8-827217bad69b" providerId="ADAL" clId="{D8E80896-F18D-8546-AD7B-DC132664AC36}" dt="2023-12-11T21:29:17.230" v="4030" actId="1036"/>
        <pc:sldMkLst>
          <pc:docMk/>
          <pc:sldMk cId="3572295660" sldId="1039"/>
        </pc:sldMkLst>
        <pc:spChg chg="mod ord">
          <ac:chgData name="Heiko Holz" userId="7a8b7bce-de97-4178-9de8-827217bad69b" providerId="ADAL" clId="{D8E80896-F18D-8546-AD7B-DC132664AC36}" dt="2023-12-11T21:13:22.208" v="3973" actId="700"/>
          <ac:spMkLst>
            <pc:docMk/>
            <pc:sldMk cId="3572295660" sldId="1039"/>
            <ac:spMk id="2" creationId="{44479242-5C50-D694-A537-67155F2328F8}"/>
          </ac:spMkLst>
        </pc:spChg>
        <pc:spChg chg="add mod ord">
          <ac:chgData name="Heiko Holz" userId="7a8b7bce-de97-4178-9de8-827217bad69b" providerId="ADAL" clId="{D8E80896-F18D-8546-AD7B-DC132664AC36}" dt="2023-12-11T21:13:22.208" v="3973" actId="700"/>
          <ac:spMkLst>
            <pc:docMk/>
            <pc:sldMk cId="3572295660" sldId="1039"/>
            <ac:spMk id="3" creationId="{F1FBEC62-A773-4530-CBD6-A12882DEEF5F}"/>
          </ac:spMkLst>
        </pc:spChg>
        <pc:spChg chg="mod ord">
          <ac:chgData name="Heiko Holz" userId="7a8b7bce-de97-4178-9de8-827217bad69b" providerId="ADAL" clId="{D8E80896-F18D-8546-AD7B-DC132664AC36}" dt="2023-12-11T21:13:22.208" v="3973" actId="700"/>
          <ac:spMkLst>
            <pc:docMk/>
            <pc:sldMk cId="3572295660" sldId="1039"/>
            <ac:spMk id="4" creationId="{28F2648E-4C7C-B8D6-5740-F3B869FC468D}"/>
          </ac:spMkLst>
        </pc:spChg>
        <pc:spChg chg="mod ord">
          <ac:chgData name="Heiko Holz" userId="7a8b7bce-de97-4178-9de8-827217bad69b" providerId="ADAL" clId="{D8E80896-F18D-8546-AD7B-DC132664AC36}" dt="2023-12-11T21:13:22.208" v="3973" actId="700"/>
          <ac:spMkLst>
            <pc:docMk/>
            <pc:sldMk cId="3572295660" sldId="1039"/>
            <ac:spMk id="5" creationId="{4A34AB62-768D-85D5-C974-5E6FFCCC09A6}"/>
          </ac:spMkLst>
        </pc:spChg>
        <pc:spChg chg="del">
          <ac:chgData name="Heiko Holz" userId="7a8b7bce-de97-4178-9de8-827217bad69b" providerId="ADAL" clId="{D8E80896-F18D-8546-AD7B-DC132664AC36}" dt="2023-12-11T21:13:22.208" v="3973" actId="700"/>
          <ac:spMkLst>
            <pc:docMk/>
            <pc:sldMk cId="3572295660" sldId="1039"/>
            <ac:spMk id="17" creationId="{00000000-0000-0000-0000-000000000000}"/>
          </ac:spMkLst>
        </pc:spChg>
        <pc:picChg chg="add del mod modVis">
          <ac:chgData name="Heiko Holz" userId="7a8b7bce-de97-4178-9de8-827217bad69b" providerId="ADAL" clId="{D8E80896-F18D-8546-AD7B-DC132664AC36}" dt="2023-12-11T20:59:33.108" v="3827" actId="478"/>
          <ac:picMkLst>
            <pc:docMk/>
            <pc:sldMk cId="3572295660" sldId="1039"/>
            <ac:picMk id="3" creationId="{300818EE-01A9-C080-CE50-9CD6F37646AA}"/>
          </ac:picMkLst>
        </pc:picChg>
        <pc:picChg chg="add mod">
          <ac:chgData name="Heiko Holz" userId="7a8b7bce-de97-4178-9de8-827217bad69b" providerId="ADAL" clId="{D8E80896-F18D-8546-AD7B-DC132664AC36}" dt="2023-12-11T21:29:17.230" v="4030" actId="1036"/>
          <ac:picMkLst>
            <pc:docMk/>
            <pc:sldMk cId="3572295660" sldId="1039"/>
            <ac:picMk id="6" creationId="{189F0623-EE4E-1AB8-A956-E21FDDDE362C}"/>
          </ac:picMkLst>
        </pc:picChg>
        <pc:picChg chg="del">
          <ac:chgData name="Heiko Holz" userId="7a8b7bce-de97-4178-9de8-827217bad69b" providerId="ADAL" clId="{D8E80896-F18D-8546-AD7B-DC132664AC36}" dt="2023-12-11T11:21:08.635" v="1349" actId="478"/>
          <ac:picMkLst>
            <pc:docMk/>
            <pc:sldMk cId="3572295660" sldId="1039"/>
            <ac:picMk id="1034" creationId="{59322FF6-FB5C-97AF-5FEE-45990A1A1801}"/>
          </ac:picMkLst>
        </pc:picChg>
        <pc:picChg chg="del mod">
          <ac:chgData name="Heiko Holz" userId="7a8b7bce-de97-4178-9de8-827217bad69b" providerId="ADAL" clId="{D8E80896-F18D-8546-AD7B-DC132664AC36}" dt="2023-12-11T20:59:51.045" v="3828" actId="478"/>
          <ac:picMkLst>
            <pc:docMk/>
            <pc:sldMk cId="3572295660" sldId="1039"/>
            <ac:picMk id="1037" creationId="{43A590B4-FDF7-EBF0-3539-5AC16284D43D}"/>
          </ac:picMkLst>
        </pc:picChg>
      </pc:sldChg>
      <pc:sldChg chg="add del ord">
        <pc:chgData name="Heiko Holz" userId="7a8b7bce-de97-4178-9de8-827217bad69b" providerId="ADAL" clId="{D8E80896-F18D-8546-AD7B-DC132664AC36}" dt="2023-12-11T11:20:48.451" v="1340"/>
        <pc:sldMkLst>
          <pc:docMk/>
          <pc:sldMk cId="3793506174" sldId="1039"/>
        </pc:sldMkLst>
      </pc:sldChg>
      <pc:sldChg chg="modSp add mod ord modClrScheme chgLayout">
        <pc:chgData name="Heiko Holz" userId="7a8b7bce-de97-4178-9de8-827217bad69b" providerId="ADAL" clId="{D8E80896-F18D-8546-AD7B-DC132664AC36}" dt="2023-12-14T07:59:17.879" v="4110" actId="20577"/>
        <pc:sldMkLst>
          <pc:docMk/>
          <pc:sldMk cId="1242025566" sldId="1040"/>
        </pc:sldMkLst>
        <pc:spChg chg="mod ord">
          <ac:chgData name="Heiko Holz" userId="7a8b7bce-de97-4178-9de8-827217bad69b" providerId="ADAL" clId="{D8E80896-F18D-8546-AD7B-DC132664AC36}" dt="2023-12-11T21:13:14.444" v="3972" actId="700"/>
          <ac:spMkLst>
            <pc:docMk/>
            <pc:sldMk cId="1242025566" sldId="1040"/>
            <ac:spMk id="2" creationId="{8C286960-B473-DFC6-8CD3-85A4BAC98D86}"/>
          </ac:spMkLst>
        </pc:spChg>
        <pc:spChg chg="mod ord">
          <ac:chgData name="Heiko Holz" userId="7a8b7bce-de97-4178-9de8-827217bad69b" providerId="ADAL" clId="{D8E80896-F18D-8546-AD7B-DC132664AC36}" dt="2023-12-14T07:59:17.879" v="4110" actId="20577"/>
          <ac:spMkLst>
            <pc:docMk/>
            <pc:sldMk cId="1242025566" sldId="1040"/>
            <ac:spMk id="3" creationId="{03347082-557B-BE53-9311-376677693DDC}"/>
          </ac:spMkLst>
        </pc:spChg>
        <pc:spChg chg="mod ord">
          <ac:chgData name="Heiko Holz" userId="7a8b7bce-de97-4178-9de8-827217bad69b" providerId="ADAL" clId="{D8E80896-F18D-8546-AD7B-DC132664AC36}" dt="2023-12-11T21:13:14.444" v="3972" actId="700"/>
          <ac:spMkLst>
            <pc:docMk/>
            <pc:sldMk cId="1242025566" sldId="1040"/>
            <ac:spMk id="4" creationId="{E1D64674-B31E-FF5E-F411-8774832695B5}"/>
          </ac:spMkLst>
        </pc:spChg>
        <pc:spChg chg="mod ord">
          <ac:chgData name="Heiko Holz" userId="7a8b7bce-de97-4178-9de8-827217bad69b" providerId="ADAL" clId="{D8E80896-F18D-8546-AD7B-DC132664AC36}" dt="2023-12-11T21:13:14.444" v="3972" actId="700"/>
          <ac:spMkLst>
            <pc:docMk/>
            <pc:sldMk cId="1242025566" sldId="1040"/>
            <ac:spMk id="5" creationId="{AEC84B6F-13BE-2F8D-0828-A0EB99AAFF2A}"/>
          </ac:spMkLst>
        </pc:spChg>
      </pc:sldChg>
      <pc:sldChg chg="new del">
        <pc:chgData name="Heiko Holz" userId="7a8b7bce-de97-4178-9de8-827217bad69b" providerId="ADAL" clId="{D8E80896-F18D-8546-AD7B-DC132664AC36}" dt="2023-12-11T11:26:23.757" v="1363" actId="2696"/>
        <pc:sldMkLst>
          <pc:docMk/>
          <pc:sldMk cId="2275081447" sldId="1040"/>
        </pc:sldMkLst>
      </pc:sldChg>
      <pc:sldChg chg="modSp add mod">
        <pc:chgData name="Heiko Holz" userId="7a8b7bce-de97-4178-9de8-827217bad69b" providerId="ADAL" clId="{D8E80896-F18D-8546-AD7B-DC132664AC36}" dt="2023-12-11T11:28:03.843" v="1496" actId="1076"/>
        <pc:sldMkLst>
          <pc:docMk/>
          <pc:sldMk cId="2275653718" sldId="1041"/>
        </pc:sldMkLst>
        <pc:spChg chg="mod">
          <ac:chgData name="Heiko Holz" userId="7a8b7bce-de97-4178-9de8-827217bad69b" providerId="ADAL" clId="{D8E80896-F18D-8546-AD7B-DC132664AC36}" dt="2023-12-11T11:27:42.348" v="1484" actId="20577"/>
          <ac:spMkLst>
            <pc:docMk/>
            <pc:sldMk cId="2275653718" sldId="1041"/>
            <ac:spMk id="2" creationId="{0F8AC8F1-E6B5-43A2-AEB1-C6FA2F7E68D8}"/>
          </ac:spMkLst>
        </pc:spChg>
        <pc:spChg chg="mod">
          <ac:chgData name="Heiko Holz" userId="7a8b7bce-de97-4178-9de8-827217bad69b" providerId="ADAL" clId="{D8E80896-F18D-8546-AD7B-DC132664AC36}" dt="2023-12-11T11:27:46.895" v="1494" actId="5793"/>
          <ac:spMkLst>
            <pc:docMk/>
            <pc:sldMk cId="2275653718" sldId="1041"/>
            <ac:spMk id="9" creationId="{07D18E75-B043-8C28-C9EC-A91DBCC85099}"/>
          </ac:spMkLst>
        </pc:spChg>
        <pc:picChg chg="mod">
          <ac:chgData name="Heiko Holz" userId="7a8b7bce-de97-4178-9de8-827217bad69b" providerId="ADAL" clId="{D8E80896-F18D-8546-AD7B-DC132664AC36}" dt="2023-12-11T11:28:03.843" v="1496" actId="1076"/>
          <ac:picMkLst>
            <pc:docMk/>
            <pc:sldMk cId="2275653718" sldId="1041"/>
            <ac:picMk id="11" creationId="{474A0D0C-DF18-C865-D4BB-8031FB6AF378}"/>
          </ac:picMkLst>
        </pc:picChg>
      </pc:sldChg>
      <pc:sldChg chg="modSp add mod">
        <pc:chgData name="Heiko Holz" userId="7a8b7bce-de97-4178-9de8-827217bad69b" providerId="ADAL" clId="{D8E80896-F18D-8546-AD7B-DC132664AC36}" dt="2023-12-11T11:28:32.121" v="1510" actId="20577"/>
        <pc:sldMkLst>
          <pc:docMk/>
          <pc:sldMk cId="399008671" sldId="1042"/>
        </pc:sldMkLst>
        <pc:spChg chg="mod">
          <ac:chgData name="Heiko Holz" userId="7a8b7bce-de97-4178-9de8-827217bad69b" providerId="ADAL" clId="{D8E80896-F18D-8546-AD7B-DC132664AC36}" dt="2023-12-11T11:28:29.493" v="1502" actId="6549"/>
          <ac:spMkLst>
            <pc:docMk/>
            <pc:sldMk cId="399008671" sldId="1042"/>
            <ac:spMk id="2" creationId="{0F8AC8F1-E6B5-43A2-AEB1-C6FA2F7E68D8}"/>
          </ac:spMkLst>
        </pc:spChg>
        <pc:spChg chg="mod">
          <ac:chgData name="Heiko Holz" userId="7a8b7bce-de97-4178-9de8-827217bad69b" providerId="ADAL" clId="{D8E80896-F18D-8546-AD7B-DC132664AC36}" dt="2023-12-11T11:28:32.121" v="1510" actId="20577"/>
          <ac:spMkLst>
            <pc:docMk/>
            <pc:sldMk cId="399008671" sldId="1042"/>
            <ac:spMk id="9" creationId="{07D18E75-B043-8C28-C9EC-A91DBCC85099}"/>
          </ac:spMkLst>
        </pc:spChg>
      </pc:sldChg>
      <pc:sldChg chg="modSp new mod chgLayout">
        <pc:chgData name="Heiko Holz" userId="7a8b7bce-de97-4178-9de8-827217bad69b" providerId="ADAL" clId="{D8E80896-F18D-8546-AD7B-DC132664AC36}" dt="2023-12-11T21:13:06.440" v="3970" actId="700"/>
        <pc:sldMkLst>
          <pc:docMk/>
          <pc:sldMk cId="1165631757" sldId="1043"/>
        </pc:sldMkLst>
        <pc:spChg chg="mod ord">
          <ac:chgData name="Heiko Holz" userId="7a8b7bce-de97-4178-9de8-827217bad69b" providerId="ADAL" clId="{D8E80896-F18D-8546-AD7B-DC132664AC36}" dt="2023-12-11T21:13:06.440" v="3970" actId="700"/>
          <ac:spMkLst>
            <pc:docMk/>
            <pc:sldMk cId="1165631757" sldId="1043"/>
            <ac:spMk id="4" creationId="{00000000-0000-0000-0000-000000000000}"/>
          </ac:spMkLst>
        </pc:spChg>
        <pc:spChg chg="mod ord">
          <ac:chgData name="Heiko Holz" userId="7a8b7bce-de97-4178-9de8-827217bad69b" providerId="ADAL" clId="{D8E80896-F18D-8546-AD7B-DC132664AC36}" dt="2023-12-11T21:13:06.440" v="3970" actId="700"/>
          <ac:spMkLst>
            <pc:docMk/>
            <pc:sldMk cId="1165631757" sldId="1043"/>
            <ac:spMk id="5" creationId="{00000000-0000-0000-0000-000000000000}"/>
          </ac:spMkLst>
        </pc:spChg>
        <pc:spChg chg="mod ord">
          <ac:chgData name="Heiko Holz" userId="7a8b7bce-de97-4178-9de8-827217bad69b" providerId="ADAL" clId="{D8E80896-F18D-8546-AD7B-DC132664AC36}" dt="2023-12-11T21:13:06.440" v="3970" actId="700"/>
          <ac:spMkLst>
            <pc:docMk/>
            <pc:sldMk cId="1165631757" sldId="1043"/>
            <ac:spMk id="6" creationId="{00000000-0000-0000-0000-000000000000}"/>
          </ac:spMkLst>
        </pc:spChg>
        <pc:spChg chg="mod ord">
          <ac:chgData name="Heiko Holz" userId="7a8b7bce-de97-4178-9de8-827217bad69b" providerId="ADAL" clId="{D8E80896-F18D-8546-AD7B-DC132664AC36}" dt="2023-12-11T21:13:06.440" v="3970" actId="700"/>
          <ac:spMkLst>
            <pc:docMk/>
            <pc:sldMk cId="1165631757" sldId="1043"/>
            <ac:spMk id="7" creationId="{00000000-0000-0000-0000-000000000000}"/>
          </ac:spMkLst>
        </pc:spChg>
      </pc:sldChg>
      <pc:sldChg chg="addSp delSp modSp new mod modClrScheme chgLayout modNotesTx">
        <pc:chgData name="Heiko Holz" userId="7a8b7bce-de97-4178-9de8-827217bad69b" providerId="ADAL" clId="{D8E80896-F18D-8546-AD7B-DC132664AC36}" dt="2023-12-11T21:15:35.954" v="3988" actId="700"/>
        <pc:sldMkLst>
          <pc:docMk/>
          <pc:sldMk cId="258395549" sldId="1044"/>
        </pc:sldMkLst>
        <pc:spChg chg="add mod ord">
          <ac:chgData name="Heiko Holz" userId="7a8b7bce-de97-4178-9de8-827217bad69b" providerId="ADAL" clId="{D8E80896-F18D-8546-AD7B-DC132664AC36}" dt="2023-12-11T21:15:35.954" v="3988" actId="700"/>
          <ac:spMkLst>
            <pc:docMk/>
            <pc:sldMk cId="258395549" sldId="1044"/>
            <ac:spMk id="2" creationId="{85E98650-F922-C49F-FF23-D01541F64979}"/>
          </ac:spMkLst>
        </pc:spChg>
        <pc:spChg chg="del mod">
          <ac:chgData name="Heiko Holz" userId="7a8b7bce-de97-4178-9de8-827217bad69b" providerId="ADAL" clId="{D8E80896-F18D-8546-AD7B-DC132664AC36}" dt="2023-12-11T12:28:07.894" v="1827" actId="26606"/>
          <ac:spMkLst>
            <pc:docMk/>
            <pc:sldMk cId="258395549" sldId="1044"/>
            <ac:spMk id="3" creationId="{EFA33EAF-E96F-D284-AB3F-B49F7D475FBB}"/>
          </ac:spMkLst>
        </pc:spChg>
        <pc:spChg chg="add mod ord">
          <ac:chgData name="Heiko Holz" userId="7a8b7bce-de97-4178-9de8-827217bad69b" providerId="ADAL" clId="{D8E80896-F18D-8546-AD7B-DC132664AC36}" dt="2023-12-11T21:15:35.954" v="3988" actId="700"/>
          <ac:spMkLst>
            <pc:docMk/>
            <pc:sldMk cId="258395549" sldId="1044"/>
            <ac:spMk id="4" creationId="{544D4F37-24B7-D03B-F5F2-A1D35F48B2CE}"/>
          </ac:spMkLst>
        </pc:spChg>
        <pc:spChg chg="add mod ord">
          <ac:chgData name="Heiko Holz" userId="7a8b7bce-de97-4178-9de8-827217bad69b" providerId="ADAL" clId="{D8E80896-F18D-8546-AD7B-DC132664AC36}" dt="2023-12-11T21:15:35.954" v="3988" actId="700"/>
          <ac:spMkLst>
            <pc:docMk/>
            <pc:sldMk cId="258395549" sldId="1044"/>
            <ac:spMk id="5" creationId="{2343C65D-CB15-EDD0-1DB7-B78A13AACA3D}"/>
          </ac:spMkLst>
        </pc:spChg>
        <pc:spChg chg="del mod replId">
          <ac:chgData name="Heiko Holz" userId="7a8b7bce-de97-4178-9de8-827217bad69b" providerId="ADAL" clId="{D8E80896-F18D-8546-AD7B-DC132664AC36}" dt="2023-12-11T12:28:07.894" v="1827" actId="26606"/>
          <ac:spMkLst>
            <pc:docMk/>
            <pc:sldMk cId="258395549" sldId="1044"/>
            <ac:spMk id="8" creationId="{B15F10A9-6853-60A7-1E31-82628B3353CC}"/>
          </ac:spMkLst>
        </pc:spChg>
        <pc:spChg chg="del mod replId">
          <ac:chgData name="Heiko Holz" userId="7a8b7bce-de97-4178-9de8-827217bad69b" providerId="ADAL" clId="{D8E80896-F18D-8546-AD7B-DC132664AC36}" dt="2023-12-11T12:28:07.894" v="1827" actId="26606"/>
          <ac:spMkLst>
            <pc:docMk/>
            <pc:sldMk cId="258395549" sldId="1044"/>
            <ac:spMk id="9" creationId="{34BBD670-EC07-2F9F-3382-19D7C81B0CA5}"/>
          </ac:spMkLst>
        </pc:spChg>
        <pc:spChg chg="del mod replId">
          <ac:chgData name="Heiko Holz" userId="7a8b7bce-de97-4178-9de8-827217bad69b" providerId="ADAL" clId="{D8E80896-F18D-8546-AD7B-DC132664AC36}" dt="2023-12-11T12:28:07.894" v="1827" actId="26606"/>
          <ac:spMkLst>
            <pc:docMk/>
            <pc:sldMk cId="258395549" sldId="1044"/>
            <ac:spMk id="10" creationId="{FD23247D-1FE9-24F2-D6DA-F49BFF7B972E}"/>
          </ac:spMkLst>
        </pc:spChg>
        <pc:graphicFrameChg chg="add mod ord modGraphic">
          <ac:chgData name="Heiko Holz" userId="7a8b7bce-de97-4178-9de8-827217bad69b" providerId="ADAL" clId="{D8E80896-F18D-8546-AD7B-DC132664AC36}" dt="2023-12-11T21:15:35.954" v="3988" actId="700"/>
          <ac:graphicFrameMkLst>
            <pc:docMk/>
            <pc:sldMk cId="258395549" sldId="1044"/>
            <ac:graphicFrameMk id="7" creationId="{D91FA9E2-4C09-9F40-0F33-FB7A82A8F760}"/>
          </ac:graphicFrameMkLst>
        </pc:graphicFrameChg>
      </pc:sldChg>
      <pc:sldChg chg="addSp delSp modSp new del mod modClrScheme chgLayout">
        <pc:chgData name="Heiko Holz" userId="7a8b7bce-de97-4178-9de8-827217bad69b" providerId="ADAL" clId="{D8E80896-F18D-8546-AD7B-DC132664AC36}" dt="2023-12-11T12:31:59.717" v="1878" actId="2696"/>
        <pc:sldMkLst>
          <pc:docMk/>
          <pc:sldMk cId="891875280" sldId="1045"/>
        </pc:sldMkLst>
        <pc:spChg chg="del mod ord">
          <ac:chgData name="Heiko Holz" userId="7a8b7bce-de97-4178-9de8-827217bad69b" providerId="ADAL" clId="{D8E80896-F18D-8546-AD7B-DC132664AC36}" dt="2023-12-11T12:31:39.563" v="1876" actId="700"/>
          <ac:spMkLst>
            <pc:docMk/>
            <pc:sldMk cId="891875280" sldId="1045"/>
            <ac:spMk id="2" creationId="{39CA3015-26FD-E757-B507-D6918508DCD8}"/>
          </ac:spMkLst>
        </pc:spChg>
        <pc:spChg chg="del mod ord">
          <ac:chgData name="Heiko Holz" userId="7a8b7bce-de97-4178-9de8-827217bad69b" providerId="ADAL" clId="{D8E80896-F18D-8546-AD7B-DC132664AC36}" dt="2023-12-11T12:31:39.563" v="1876" actId="700"/>
          <ac:spMkLst>
            <pc:docMk/>
            <pc:sldMk cId="891875280" sldId="1045"/>
            <ac:spMk id="3" creationId="{5A250BB6-C7D8-1F43-1C59-751D44D01EAD}"/>
          </ac:spMkLst>
        </pc:spChg>
        <pc:spChg chg="add mod ord">
          <ac:chgData name="Heiko Holz" userId="7a8b7bce-de97-4178-9de8-827217bad69b" providerId="ADAL" clId="{D8E80896-F18D-8546-AD7B-DC132664AC36}" dt="2023-12-11T12:31:39.563" v="1876" actId="700"/>
          <ac:spMkLst>
            <pc:docMk/>
            <pc:sldMk cId="891875280" sldId="1045"/>
            <ac:spMk id="4" creationId="{5000AE62-3BD6-BF09-FC7D-486C024D22BF}"/>
          </ac:spMkLst>
        </pc:spChg>
        <pc:spChg chg="add mod ord">
          <ac:chgData name="Heiko Holz" userId="7a8b7bce-de97-4178-9de8-827217bad69b" providerId="ADAL" clId="{D8E80896-F18D-8546-AD7B-DC132664AC36}" dt="2023-12-11T12:31:39.563" v="1876" actId="700"/>
          <ac:spMkLst>
            <pc:docMk/>
            <pc:sldMk cId="891875280" sldId="1045"/>
            <ac:spMk id="5" creationId="{21DF814F-729F-EE09-A53B-1A2663384518}"/>
          </ac:spMkLst>
        </pc:spChg>
      </pc:sldChg>
      <pc:sldChg chg="addSp delSp modSp add mod chgLayout">
        <pc:chgData name="Heiko Holz" userId="7a8b7bce-de97-4178-9de8-827217bad69b" providerId="ADAL" clId="{D8E80896-F18D-8546-AD7B-DC132664AC36}" dt="2023-12-11T21:13:35.820" v="3978"/>
        <pc:sldMkLst>
          <pc:docMk/>
          <pc:sldMk cId="3728147399" sldId="1180"/>
        </pc:sldMkLst>
        <pc:spChg chg="add mod">
          <ac:chgData name="Heiko Holz" userId="7a8b7bce-de97-4178-9de8-827217bad69b" providerId="ADAL" clId="{D8E80896-F18D-8546-AD7B-DC132664AC36}" dt="2023-12-11T21:13:35.588" v="3977" actId="478"/>
          <ac:spMkLst>
            <pc:docMk/>
            <pc:sldMk cId="3728147399" sldId="1180"/>
            <ac:spMk id="2" creationId="{93842235-CCFB-8B00-CE8C-F779BA7DA63E}"/>
          </ac:spMkLst>
        </pc:spChg>
        <pc:spChg chg="del">
          <ac:chgData name="Heiko Holz" userId="7a8b7bce-de97-4178-9de8-827217bad69b" providerId="ADAL" clId="{D8E80896-F18D-8546-AD7B-DC132664AC36}" dt="2023-12-11T12:33:48.581" v="1920" actId="931"/>
          <ac:spMkLst>
            <pc:docMk/>
            <pc:sldMk cId="3728147399" sldId="1180"/>
            <ac:spMk id="2" creationId="{B0F8859D-7EA5-40CB-85CE-3514CD003F1B}"/>
          </ac:spMkLst>
        </pc:spChg>
        <pc:spChg chg="mod ord">
          <ac:chgData name="Heiko Holz" userId="7a8b7bce-de97-4178-9de8-827217bad69b" providerId="ADAL" clId="{D8E80896-F18D-8546-AD7B-DC132664AC36}" dt="2023-12-11T21:13:33.151" v="3976" actId="700"/>
          <ac:spMkLst>
            <pc:docMk/>
            <pc:sldMk cId="3728147399" sldId="1180"/>
            <ac:spMk id="5" creationId="{3EFAB98F-FE77-E39A-F9B8-F7DAC145BAB9}"/>
          </ac:spMkLst>
        </pc:spChg>
        <pc:spChg chg="mod ord">
          <ac:chgData name="Heiko Holz" userId="7a8b7bce-de97-4178-9de8-827217bad69b" providerId="ADAL" clId="{D8E80896-F18D-8546-AD7B-DC132664AC36}" dt="2023-12-11T21:13:33.151" v="3976" actId="700"/>
          <ac:spMkLst>
            <pc:docMk/>
            <pc:sldMk cId="3728147399" sldId="1180"/>
            <ac:spMk id="9" creationId="{139B5BC6-9626-B9A6-7EF1-D8A6E7E439FF}"/>
          </ac:spMkLst>
        </pc:spChg>
        <pc:spChg chg="mod">
          <ac:chgData name="Heiko Holz" userId="7a8b7bce-de97-4178-9de8-827217bad69b" providerId="ADAL" clId="{D8E80896-F18D-8546-AD7B-DC132664AC36}" dt="2023-12-11T14:48:54.020" v="2342" actId="1076"/>
          <ac:spMkLst>
            <pc:docMk/>
            <pc:sldMk cId="3728147399" sldId="1180"/>
            <ac:spMk id="24" creationId="{5FA16102-6C8C-9D74-867B-CAF627CC0777}"/>
          </ac:spMkLst>
        </pc:spChg>
        <pc:spChg chg="mod">
          <ac:chgData name="Heiko Holz" userId="7a8b7bce-de97-4178-9de8-827217bad69b" providerId="ADAL" clId="{D8E80896-F18D-8546-AD7B-DC132664AC36}" dt="2023-12-11T12:32:29.775" v="1911" actId="20577"/>
          <ac:spMkLst>
            <pc:docMk/>
            <pc:sldMk cId="3728147399" sldId="1180"/>
            <ac:spMk id="28" creationId="{9E929137-13D4-401E-9822-BE616CE687CF}"/>
          </ac:spMkLst>
        </pc:spChg>
        <pc:spChg chg="mod">
          <ac:chgData name="Heiko Holz" userId="7a8b7bce-de97-4178-9de8-827217bad69b" providerId="ADAL" clId="{D8E80896-F18D-8546-AD7B-DC132664AC36}" dt="2023-12-11T14:39:01.651" v="1959" actId="20577"/>
          <ac:spMkLst>
            <pc:docMk/>
            <pc:sldMk cId="3728147399" sldId="1180"/>
            <ac:spMk id="29" creationId="{7525E104-3641-48A9-9F7F-A59CA5DB4D9E}"/>
          </ac:spMkLst>
        </pc:spChg>
        <pc:spChg chg="mod">
          <ac:chgData name="Heiko Holz" userId="7a8b7bce-de97-4178-9de8-827217bad69b" providerId="ADAL" clId="{D8E80896-F18D-8546-AD7B-DC132664AC36}" dt="2023-12-11T14:39:58.835" v="2058" actId="20577"/>
          <ac:spMkLst>
            <pc:docMk/>
            <pc:sldMk cId="3728147399" sldId="1180"/>
            <ac:spMk id="30" creationId="{6C895B92-B932-4CD7-96E4-5241AD725841}"/>
          </ac:spMkLst>
        </pc:spChg>
        <pc:spChg chg="mod">
          <ac:chgData name="Heiko Holz" userId="7a8b7bce-de97-4178-9de8-827217bad69b" providerId="ADAL" clId="{D8E80896-F18D-8546-AD7B-DC132664AC36}" dt="2023-12-11T14:41:40.317" v="2175" actId="20577"/>
          <ac:spMkLst>
            <pc:docMk/>
            <pc:sldMk cId="3728147399" sldId="1180"/>
            <ac:spMk id="31" creationId="{CDFB5A0F-124B-4B0D-8455-04738E207243}"/>
          </ac:spMkLst>
        </pc:spChg>
        <pc:spChg chg="mod">
          <ac:chgData name="Heiko Holz" userId="7a8b7bce-de97-4178-9de8-827217bad69b" providerId="ADAL" clId="{D8E80896-F18D-8546-AD7B-DC132664AC36}" dt="2023-12-11T14:39:36.088" v="2016" actId="20577"/>
          <ac:spMkLst>
            <pc:docMk/>
            <pc:sldMk cId="3728147399" sldId="1180"/>
            <ac:spMk id="32" creationId="{97D63465-7790-472F-9D8B-B7042C9FA05C}"/>
          </ac:spMkLst>
        </pc:spChg>
        <pc:spChg chg="mod">
          <ac:chgData name="Heiko Holz" userId="7a8b7bce-de97-4178-9de8-827217bad69b" providerId="ADAL" clId="{D8E80896-F18D-8546-AD7B-DC132664AC36}" dt="2023-12-11T14:48:54.020" v="2342" actId="1076"/>
          <ac:spMkLst>
            <pc:docMk/>
            <pc:sldMk cId="3728147399" sldId="1180"/>
            <ac:spMk id="34" creationId="{88BC003B-87F4-8AEF-82A4-40E1028FB80E}"/>
          </ac:spMkLst>
        </pc:spChg>
        <pc:spChg chg="mod">
          <ac:chgData name="Heiko Holz" userId="7a8b7bce-de97-4178-9de8-827217bad69b" providerId="ADAL" clId="{D8E80896-F18D-8546-AD7B-DC132664AC36}" dt="2023-12-11T14:49:55.887" v="2348" actId="14100"/>
          <ac:spMkLst>
            <pc:docMk/>
            <pc:sldMk cId="3728147399" sldId="1180"/>
            <ac:spMk id="35" creationId="{E178C570-2149-0A70-61F3-9B3B3D791847}"/>
          </ac:spMkLst>
        </pc:spChg>
        <pc:spChg chg="mod">
          <ac:chgData name="Heiko Holz" userId="7a8b7bce-de97-4178-9de8-827217bad69b" providerId="ADAL" clId="{D8E80896-F18D-8546-AD7B-DC132664AC36}" dt="2023-12-11T14:48:17.215" v="2339" actId="1076"/>
          <ac:spMkLst>
            <pc:docMk/>
            <pc:sldMk cId="3728147399" sldId="1180"/>
            <ac:spMk id="36" creationId="{83B34D90-9E8A-E240-3FD0-C5FDAF06D7B3}"/>
          </ac:spMkLst>
        </pc:spChg>
        <pc:spChg chg="mod">
          <ac:chgData name="Heiko Holz" userId="7a8b7bce-de97-4178-9de8-827217bad69b" providerId="ADAL" clId="{D8E80896-F18D-8546-AD7B-DC132664AC36}" dt="2023-12-11T14:48:17.215" v="2339" actId="1076"/>
          <ac:spMkLst>
            <pc:docMk/>
            <pc:sldMk cId="3728147399" sldId="1180"/>
            <ac:spMk id="37" creationId="{6D9CDE06-D822-BA3D-A527-F22199295233}"/>
          </ac:spMkLst>
        </pc:spChg>
        <pc:spChg chg="del mod">
          <ac:chgData name="Heiko Holz" userId="7a8b7bce-de97-4178-9de8-827217bad69b" providerId="ADAL" clId="{D8E80896-F18D-8546-AD7B-DC132664AC36}" dt="2023-12-11T14:49:17.358" v="2344" actId="478"/>
          <ac:spMkLst>
            <pc:docMk/>
            <pc:sldMk cId="3728147399" sldId="1180"/>
            <ac:spMk id="41" creationId="{88052241-E088-4460-A2BA-600158DE7CE3}"/>
          </ac:spMkLst>
        </pc:spChg>
        <pc:spChg chg="mod">
          <ac:chgData name="Heiko Holz" userId="7a8b7bce-de97-4178-9de8-827217bad69b" providerId="ADAL" clId="{D8E80896-F18D-8546-AD7B-DC132664AC36}" dt="2023-12-11T14:39:18.552" v="2009" actId="2710"/>
          <ac:spMkLst>
            <pc:docMk/>
            <pc:sldMk cId="3728147399" sldId="1180"/>
            <ac:spMk id="42" creationId="{A3283466-B4E6-410D-BE03-6433BFC4B8F7}"/>
          </ac:spMkLst>
        </pc:spChg>
        <pc:spChg chg="mod">
          <ac:chgData name="Heiko Holz" userId="7a8b7bce-de97-4178-9de8-827217bad69b" providerId="ADAL" clId="{D8E80896-F18D-8546-AD7B-DC132664AC36}" dt="2023-12-11T14:40:24.099" v="2103" actId="1076"/>
          <ac:spMkLst>
            <pc:docMk/>
            <pc:sldMk cId="3728147399" sldId="1180"/>
            <ac:spMk id="43" creationId="{622B8202-13DB-4754-955A-E253FD33FE78}"/>
          </ac:spMkLst>
        </pc:spChg>
        <pc:spChg chg="mod ord">
          <ac:chgData name="Heiko Holz" userId="7a8b7bce-de97-4178-9de8-827217bad69b" providerId="ADAL" clId="{D8E80896-F18D-8546-AD7B-DC132664AC36}" dt="2023-12-11T21:13:33.151" v="3976" actId="700"/>
          <ac:spMkLst>
            <pc:docMk/>
            <pc:sldMk cId="3728147399" sldId="1180"/>
            <ac:spMk id="44" creationId="{465141C1-77E8-0B06-E9FE-4C91BD4366B7}"/>
          </ac:spMkLst>
        </pc:spChg>
        <pc:spChg chg="mod">
          <ac:chgData name="Heiko Holz" userId="7a8b7bce-de97-4178-9de8-827217bad69b" providerId="ADAL" clId="{D8E80896-F18D-8546-AD7B-DC132664AC36}" dt="2023-12-11T14:39:44.906" v="2051" actId="2710"/>
          <ac:spMkLst>
            <pc:docMk/>
            <pc:sldMk cId="3728147399" sldId="1180"/>
            <ac:spMk id="47" creationId="{6F7EF353-7CE2-4F3F-9111-DBE9168B12B5}"/>
          </ac:spMkLst>
        </pc:spChg>
        <pc:spChg chg="add del mod">
          <ac:chgData name="Heiko Holz" userId="7a8b7bce-de97-4178-9de8-827217bad69b" providerId="ADAL" clId="{D8E80896-F18D-8546-AD7B-DC132664AC36}" dt="2023-12-11T14:40:53.438" v="2115" actId="21"/>
          <ac:spMkLst>
            <pc:docMk/>
            <pc:sldMk cId="3728147399" sldId="1180"/>
            <ac:spMk id="48" creationId="{E20E2705-66A5-CF64-23FC-C163A945A982}"/>
          </ac:spMkLst>
        </pc:spChg>
        <pc:spChg chg="add mod">
          <ac:chgData name="Heiko Holz" userId="7a8b7bce-de97-4178-9de8-827217bad69b" providerId="ADAL" clId="{D8E80896-F18D-8546-AD7B-DC132664AC36}" dt="2023-12-11T14:48:54.020" v="2342" actId="1076"/>
          <ac:spMkLst>
            <pc:docMk/>
            <pc:sldMk cId="3728147399" sldId="1180"/>
            <ac:spMk id="49" creationId="{5F1D13DA-CF23-B486-49BD-3E355725FFE7}"/>
          </ac:spMkLst>
        </pc:spChg>
        <pc:spChg chg="add del mod">
          <ac:chgData name="Heiko Holz" userId="7a8b7bce-de97-4178-9de8-827217bad69b" providerId="ADAL" clId="{D8E80896-F18D-8546-AD7B-DC132664AC36}" dt="2023-12-11T14:41:44.587" v="2178"/>
          <ac:spMkLst>
            <pc:docMk/>
            <pc:sldMk cId="3728147399" sldId="1180"/>
            <ac:spMk id="50" creationId="{6443BDEC-42F8-4AB2-41CE-16A6CACB5609}"/>
          </ac:spMkLst>
        </pc:spChg>
        <pc:spChg chg="add mod">
          <ac:chgData name="Heiko Holz" userId="7a8b7bce-de97-4178-9de8-827217bad69b" providerId="ADAL" clId="{D8E80896-F18D-8546-AD7B-DC132664AC36}" dt="2023-12-11T14:42:01.001" v="2223" actId="14100"/>
          <ac:spMkLst>
            <pc:docMk/>
            <pc:sldMk cId="3728147399" sldId="1180"/>
            <ac:spMk id="51" creationId="{8C3B83F2-CCA0-CAC3-F36F-9A57C9A02B5E}"/>
          </ac:spMkLst>
        </pc:spChg>
        <pc:spChg chg="add del mod">
          <ac:chgData name="Heiko Holz" userId="7a8b7bce-de97-4178-9de8-827217bad69b" providerId="ADAL" clId="{D8E80896-F18D-8546-AD7B-DC132664AC36}" dt="2023-12-11T14:42:48.048" v="2231" actId="478"/>
          <ac:spMkLst>
            <pc:docMk/>
            <pc:sldMk cId="3728147399" sldId="1180"/>
            <ac:spMk id="52" creationId="{24E88128-080A-8CC0-9412-2E5ADC3C6F77}"/>
          </ac:spMkLst>
        </pc:spChg>
        <pc:spChg chg="add mod">
          <ac:chgData name="Heiko Holz" userId="7a8b7bce-de97-4178-9de8-827217bad69b" providerId="ADAL" clId="{D8E80896-F18D-8546-AD7B-DC132664AC36}" dt="2023-12-11T14:48:54.020" v="2342" actId="1076"/>
          <ac:spMkLst>
            <pc:docMk/>
            <pc:sldMk cId="3728147399" sldId="1180"/>
            <ac:spMk id="53" creationId="{A3E869C7-F817-8B88-748F-9A377B9E74BD}"/>
          </ac:spMkLst>
        </pc:spChg>
        <pc:spChg chg="mod">
          <ac:chgData name="Heiko Holz" userId="7a8b7bce-de97-4178-9de8-827217bad69b" providerId="ADAL" clId="{D8E80896-F18D-8546-AD7B-DC132664AC36}" dt="2023-12-11T14:48:17.215" v="2339" actId="1076"/>
          <ac:spMkLst>
            <pc:docMk/>
            <pc:sldMk cId="3728147399" sldId="1180"/>
            <ac:spMk id="55" creationId="{624A56A5-7392-6C99-170B-63CC7B5E8039}"/>
          </ac:spMkLst>
        </pc:spChg>
        <pc:spChg chg="mod">
          <ac:chgData name="Heiko Holz" userId="7a8b7bce-de97-4178-9de8-827217bad69b" providerId="ADAL" clId="{D8E80896-F18D-8546-AD7B-DC132664AC36}" dt="2023-12-11T14:48:54.020" v="2342" actId="1076"/>
          <ac:spMkLst>
            <pc:docMk/>
            <pc:sldMk cId="3728147399" sldId="1180"/>
            <ac:spMk id="65" creationId="{C8074791-3467-409D-9CD0-D29E67046D67}"/>
          </ac:spMkLst>
        </pc:spChg>
        <pc:spChg chg="mod">
          <ac:chgData name="Heiko Holz" userId="7a8b7bce-de97-4178-9de8-827217bad69b" providerId="ADAL" clId="{D8E80896-F18D-8546-AD7B-DC132664AC36}" dt="2023-12-11T14:48:54.020" v="2342" actId="1076"/>
          <ac:spMkLst>
            <pc:docMk/>
            <pc:sldMk cId="3728147399" sldId="1180"/>
            <ac:spMk id="66" creationId="{02A03532-E28F-4D72-B1B2-E36DCDB1FC1F}"/>
          </ac:spMkLst>
        </pc:spChg>
        <pc:spChg chg="mod">
          <ac:chgData name="Heiko Holz" userId="7a8b7bce-de97-4178-9de8-827217bad69b" providerId="ADAL" clId="{D8E80896-F18D-8546-AD7B-DC132664AC36}" dt="2023-12-11T14:48:54.020" v="2342" actId="1076"/>
          <ac:spMkLst>
            <pc:docMk/>
            <pc:sldMk cId="3728147399" sldId="1180"/>
            <ac:spMk id="68" creationId="{A90B1401-3745-4CE8-900A-CC28710320D0}"/>
          </ac:spMkLst>
        </pc:spChg>
        <pc:grpChg chg="mod">
          <ac:chgData name="Heiko Holz" userId="7a8b7bce-de97-4178-9de8-827217bad69b" providerId="ADAL" clId="{D8E80896-F18D-8546-AD7B-DC132664AC36}" dt="2023-12-11T14:48:54.020" v="2342" actId="1076"/>
          <ac:grpSpMkLst>
            <pc:docMk/>
            <pc:sldMk cId="3728147399" sldId="1180"/>
            <ac:grpSpMk id="4" creationId="{E02D8279-4D79-6370-02AE-779187E3F29D}"/>
          </ac:grpSpMkLst>
        </pc:grpChg>
        <pc:grpChg chg="mod">
          <ac:chgData name="Heiko Holz" userId="7a8b7bce-de97-4178-9de8-827217bad69b" providerId="ADAL" clId="{D8E80896-F18D-8546-AD7B-DC132664AC36}" dt="2023-12-11T14:48:17.215" v="2339" actId="1076"/>
          <ac:grpSpMkLst>
            <pc:docMk/>
            <pc:sldMk cId="3728147399" sldId="1180"/>
            <ac:grpSpMk id="18" creationId="{4999E026-38AF-96BA-E639-2C0CF276EF5F}"/>
          </ac:grpSpMkLst>
        </pc:grpChg>
        <pc:grpChg chg="mod">
          <ac:chgData name="Heiko Holz" userId="7a8b7bce-de97-4178-9de8-827217bad69b" providerId="ADAL" clId="{D8E80896-F18D-8546-AD7B-DC132664AC36}" dt="2023-12-11T14:48:54.020" v="2342" actId="1076"/>
          <ac:grpSpMkLst>
            <pc:docMk/>
            <pc:sldMk cId="3728147399" sldId="1180"/>
            <ac:grpSpMk id="27" creationId="{73D7DEFE-DB36-4304-9241-FCF4AEC68E90}"/>
          </ac:grpSpMkLst>
        </pc:grpChg>
        <pc:picChg chg="add mod">
          <ac:chgData name="Heiko Holz" userId="7a8b7bce-de97-4178-9de8-827217bad69b" providerId="ADAL" clId="{D8E80896-F18D-8546-AD7B-DC132664AC36}" dt="2023-12-11T21:13:35.820" v="3978"/>
          <ac:picMkLst>
            <pc:docMk/>
            <pc:sldMk cId="3728147399" sldId="1180"/>
            <ac:picMk id="38" creationId="{9B679744-4DAE-3C84-AD83-B78784B15D55}"/>
          </ac:picMkLst>
        </pc:picChg>
        <pc:picChg chg="del">
          <ac:chgData name="Heiko Holz" userId="7a8b7bce-de97-4178-9de8-827217bad69b" providerId="ADAL" clId="{D8E80896-F18D-8546-AD7B-DC132664AC36}" dt="2023-12-11T14:42:12.364" v="2224" actId="478"/>
          <ac:picMkLst>
            <pc:docMk/>
            <pc:sldMk cId="3728147399" sldId="1180"/>
            <ac:picMk id="38" creationId="{C39BB686-6EB2-1F41-852A-C7700F3BBF79}"/>
          </ac:picMkLst>
        </pc:picChg>
        <pc:picChg chg="del">
          <ac:chgData name="Heiko Holz" userId="7a8b7bce-de97-4178-9de8-827217bad69b" providerId="ADAL" clId="{D8E80896-F18D-8546-AD7B-DC132664AC36}" dt="2023-12-11T14:40:54.313" v="2116" actId="478"/>
          <ac:picMkLst>
            <pc:docMk/>
            <pc:sldMk cId="3728147399" sldId="1180"/>
            <ac:picMk id="39" creationId="{79BD90CB-5A35-472F-AB6C-F9FA63D5C384}"/>
          </ac:picMkLst>
        </pc:picChg>
        <pc:picChg chg="add del mod ord">
          <ac:chgData name="Heiko Holz" userId="7a8b7bce-de97-4178-9de8-827217bad69b" providerId="ADAL" clId="{D8E80896-F18D-8546-AD7B-DC132664AC36}" dt="2023-12-11T21:13:35.588" v="3977" actId="478"/>
          <ac:picMkLst>
            <pc:docMk/>
            <pc:sldMk cId="3728147399" sldId="1180"/>
            <ac:picMk id="45" creationId="{A6251D35-28FD-4306-6A86-539A4D77D37D}"/>
          </ac:picMkLst>
        </pc:picChg>
        <pc:picChg chg="del">
          <ac:chgData name="Heiko Holz" userId="7a8b7bce-de97-4178-9de8-827217bad69b" providerId="ADAL" clId="{D8E80896-F18D-8546-AD7B-DC132664AC36}" dt="2023-12-11T14:41:43.476" v="2176" actId="478"/>
          <ac:picMkLst>
            <pc:docMk/>
            <pc:sldMk cId="3728147399" sldId="1180"/>
            <ac:picMk id="46" creationId="{E4581E97-A108-44CF-B973-8AB4ABA04EB5}"/>
          </ac:picMkLst>
        </pc:picChg>
        <pc:picChg chg="add del mod">
          <ac:chgData name="Heiko Holz" userId="7a8b7bce-de97-4178-9de8-827217bad69b" providerId="ADAL" clId="{D8E80896-F18D-8546-AD7B-DC132664AC36}" dt="2023-12-11T14:44:58.291" v="2292" actId="478"/>
          <ac:picMkLst>
            <pc:docMk/>
            <pc:sldMk cId="3728147399" sldId="1180"/>
            <ac:picMk id="57" creationId="{1FF28BEE-C1FF-6C1A-5763-A5D4F5A39A5C}"/>
          </ac:picMkLst>
        </pc:picChg>
        <pc:picChg chg="del">
          <ac:chgData name="Heiko Holz" userId="7a8b7bce-de97-4178-9de8-827217bad69b" providerId="ADAL" clId="{D8E80896-F18D-8546-AD7B-DC132664AC36}" dt="2023-12-11T14:37:24.385" v="1924" actId="478"/>
          <ac:picMkLst>
            <pc:docMk/>
            <pc:sldMk cId="3728147399" sldId="1180"/>
            <ac:picMk id="58" creationId="{20716485-1F38-4B53-D67C-F0288A4E6B12}"/>
          </ac:picMkLst>
        </pc:picChg>
        <pc:picChg chg="del">
          <ac:chgData name="Heiko Holz" userId="7a8b7bce-de97-4178-9de8-827217bad69b" providerId="ADAL" clId="{D8E80896-F18D-8546-AD7B-DC132664AC36}" dt="2023-12-11T14:41:20.435" v="2162" actId="478"/>
          <ac:picMkLst>
            <pc:docMk/>
            <pc:sldMk cId="3728147399" sldId="1180"/>
            <ac:picMk id="60" creationId="{6405F0CA-C5AD-FCF5-5BF9-D07C904B9B2B}"/>
          </ac:picMkLst>
        </pc:picChg>
        <pc:picChg chg="add mod">
          <ac:chgData name="Heiko Holz" userId="7a8b7bce-de97-4178-9de8-827217bad69b" providerId="ADAL" clId="{D8E80896-F18D-8546-AD7B-DC132664AC36}" dt="2023-12-11T14:48:54.020" v="2342" actId="1076"/>
          <ac:picMkLst>
            <pc:docMk/>
            <pc:sldMk cId="3728147399" sldId="1180"/>
            <ac:picMk id="61" creationId="{D4DC533F-6282-E0CF-4832-1F4DD3B83349}"/>
          </ac:picMkLst>
        </pc:picChg>
        <pc:picChg chg="add del mod">
          <ac:chgData name="Heiko Holz" userId="7a8b7bce-de97-4178-9de8-827217bad69b" providerId="ADAL" clId="{D8E80896-F18D-8546-AD7B-DC132664AC36}" dt="2023-12-11T14:44:33.462" v="2286" actId="478"/>
          <ac:picMkLst>
            <pc:docMk/>
            <pc:sldMk cId="3728147399" sldId="1180"/>
            <ac:picMk id="63" creationId="{41B8DCBF-9D19-6AAC-CC59-BC52A0504D3C}"/>
          </ac:picMkLst>
        </pc:picChg>
        <pc:picChg chg="add mod">
          <ac:chgData name="Heiko Holz" userId="7a8b7bce-de97-4178-9de8-827217bad69b" providerId="ADAL" clId="{D8E80896-F18D-8546-AD7B-DC132664AC36}" dt="2023-12-11T14:45:30.886" v="2299" actId="1076"/>
          <ac:picMkLst>
            <pc:docMk/>
            <pc:sldMk cId="3728147399" sldId="1180"/>
            <ac:picMk id="69" creationId="{75F304C7-040D-89A9-B004-6D12E4252AEA}"/>
          </ac:picMkLst>
        </pc:picChg>
        <pc:picChg chg="add mod">
          <ac:chgData name="Heiko Holz" userId="7a8b7bce-de97-4178-9de8-827217bad69b" providerId="ADAL" clId="{D8E80896-F18D-8546-AD7B-DC132664AC36}" dt="2023-12-11T14:46:04.792" v="2303" actId="1076"/>
          <ac:picMkLst>
            <pc:docMk/>
            <pc:sldMk cId="3728147399" sldId="1180"/>
            <ac:picMk id="71" creationId="{23E9325E-0F5F-BA7E-C830-DF7A8C5FF261}"/>
          </ac:picMkLst>
        </pc:picChg>
        <pc:picChg chg="add mod">
          <ac:chgData name="Heiko Holz" userId="7a8b7bce-de97-4178-9de8-827217bad69b" providerId="ADAL" clId="{D8E80896-F18D-8546-AD7B-DC132664AC36}" dt="2023-12-11T14:49:21.341" v="2345" actId="1076"/>
          <ac:picMkLst>
            <pc:docMk/>
            <pc:sldMk cId="3728147399" sldId="1180"/>
            <ac:picMk id="73" creationId="{87C41DF1-E8C2-7B4B-7F04-08E2D25F45C8}"/>
          </ac:picMkLst>
        </pc:picChg>
        <pc:picChg chg="add mod">
          <ac:chgData name="Heiko Holz" userId="7a8b7bce-de97-4178-9de8-827217bad69b" providerId="ADAL" clId="{D8E80896-F18D-8546-AD7B-DC132664AC36}" dt="2023-12-11T14:46:50.585" v="2313" actId="207"/>
          <ac:picMkLst>
            <pc:docMk/>
            <pc:sldMk cId="3728147399" sldId="1180"/>
            <ac:picMk id="75" creationId="{6887E4F6-FB2C-5794-4FD1-C1DA98A673F0}"/>
          </ac:picMkLst>
        </pc:picChg>
        <pc:picChg chg="add mod">
          <ac:chgData name="Heiko Holz" userId="7a8b7bce-de97-4178-9de8-827217bad69b" providerId="ADAL" clId="{D8E80896-F18D-8546-AD7B-DC132664AC36}" dt="2023-12-11T14:48:54.020" v="2342" actId="1076"/>
          <ac:picMkLst>
            <pc:docMk/>
            <pc:sldMk cId="3728147399" sldId="1180"/>
            <ac:picMk id="77" creationId="{63C04B48-620B-21F0-FB0C-0CD4E2D1A06A}"/>
          </ac:picMkLst>
        </pc:picChg>
        <pc:picChg chg="add mod">
          <ac:chgData name="Heiko Holz" userId="7a8b7bce-de97-4178-9de8-827217bad69b" providerId="ADAL" clId="{D8E80896-F18D-8546-AD7B-DC132664AC36}" dt="2023-12-11T14:48:17.215" v="2339" actId="1076"/>
          <ac:picMkLst>
            <pc:docMk/>
            <pc:sldMk cId="3728147399" sldId="1180"/>
            <ac:picMk id="79" creationId="{597B1092-6575-9237-C813-C5A3ADA86C32}"/>
          </ac:picMkLst>
        </pc:picChg>
        <pc:picChg chg="del">
          <ac:chgData name="Heiko Holz" userId="7a8b7bce-de97-4178-9de8-827217bad69b" providerId="ADAL" clId="{D8E80896-F18D-8546-AD7B-DC132664AC36}" dt="2023-12-11T14:37:23.611" v="1923" actId="478"/>
          <ac:picMkLst>
            <pc:docMk/>
            <pc:sldMk cId="3728147399" sldId="1180"/>
            <ac:picMk id="1028" creationId="{230B3E97-AD65-69CC-D6D4-0A0510FA685F}"/>
          </ac:picMkLst>
        </pc:picChg>
        <pc:cxnChg chg="mod">
          <ac:chgData name="Heiko Holz" userId="7a8b7bce-de97-4178-9de8-827217bad69b" providerId="ADAL" clId="{D8E80896-F18D-8546-AD7B-DC132664AC36}" dt="2023-12-11T14:49:49.303" v="2347" actId="1076"/>
          <ac:cxnSpMkLst>
            <pc:docMk/>
            <pc:sldMk cId="3728147399" sldId="1180"/>
            <ac:cxnSpMk id="3" creationId="{5ADC5C4B-CB3D-8F87-D676-01DC8744733F}"/>
          </ac:cxnSpMkLst>
        </pc:cxnChg>
        <pc:cxnChg chg="mod">
          <ac:chgData name="Heiko Holz" userId="7a8b7bce-de97-4178-9de8-827217bad69b" providerId="ADAL" clId="{D8E80896-F18D-8546-AD7B-DC132664AC36}" dt="2023-12-11T14:48:17.215" v="2339" actId="1076"/>
          <ac:cxnSpMkLst>
            <pc:docMk/>
            <pc:sldMk cId="3728147399" sldId="1180"/>
            <ac:cxnSpMk id="54" creationId="{DCF04036-80FD-F838-5B14-949DA54554C4}"/>
          </ac:cxnSpMkLst>
        </pc:cxnChg>
        <pc:cxnChg chg="mod">
          <ac:chgData name="Heiko Holz" userId="7a8b7bce-de97-4178-9de8-827217bad69b" providerId="ADAL" clId="{D8E80896-F18D-8546-AD7B-DC132664AC36}" dt="2023-12-11T14:48:54.020" v="2342" actId="1076"/>
          <ac:cxnSpMkLst>
            <pc:docMk/>
            <pc:sldMk cId="3728147399" sldId="1180"/>
            <ac:cxnSpMk id="67" creationId="{94A65D60-A6B3-4B9C-AC04-4455AE18AEF5}"/>
          </ac:cxnSpMkLst>
        </pc:cxnChg>
      </pc:sldChg>
      <pc:sldChg chg="addSp delSp modSp new mod modClrScheme chgLayout">
        <pc:chgData name="Heiko Holz" userId="7a8b7bce-de97-4178-9de8-827217bad69b" providerId="ADAL" clId="{D8E80896-F18D-8546-AD7B-DC132664AC36}" dt="2023-12-11T21:13:42.562" v="3980" actId="700"/>
        <pc:sldMkLst>
          <pc:docMk/>
          <pc:sldMk cId="2041921325" sldId="1181"/>
        </pc:sldMkLst>
        <pc:spChg chg="mod ord">
          <ac:chgData name="Heiko Holz" userId="7a8b7bce-de97-4178-9de8-827217bad69b" providerId="ADAL" clId="{D8E80896-F18D-8546-AD7B-DC132664AC36}" dt="2023-12-11T21:13:42.562" v="3980" actId="700"/>
          <ac:spMkLst>
            <pc:docMk/>
            <pc:sldMk cId="2041921325" sldId="1181"/>
            <ac:spMk id="2" creationId="{22E23FF3-F1AE-840F-9E34-2A13B936960E}"/>
          </ac:spMkLst>
        </pc:spChg>
        <pc:spChg chg="add del mod ord">
          <ac:chgData name="Heiko Holz" userId="7a8b7bce-de97-4178-9de8-827217bad69b" providerId="ADAL" clId="{D8E80896-F18D-8546-AD7B-DC132664AC36}" dt="2023-12-11T21:13:27.760" v="3975" actId="700"/>
          <ac:spMkLst>
            <pc:docMk/>
            <pc:sldMk cId="2041921325" sldId="1181"/>
            <ac:spMk id="3" creationId="{C30E7C94-15E2-C149-4E84-1EA26AE41F3E}"/>
          </ac:spMkLst>
        </pc:spChg>
        <pc:spChg chg="mod ord">
          <ac:chgData name="Heiko Holz" userId="7a8b7bce-de97-4178-9de8-827217bad69b" providerId="ADAL" clId="{D8E80896-F18D-8546-AD7B-DC132664AC36}" dt="2023-12-11T21:13:42.562" v="3980" actId="700"/>
          <ac:spMkLst>
            <pc:docMk/>
            <pc:sldMk cId="2041921325" sldId="1181"/>
            <ac:spMk id="4" creationId="{4483DD21-F395-782D-E0F5-0FB1EB0834F8}"/>
          </ac:spMkLst>
        </pc:spChg>
        <pc:spChg chg="mod ord">
          <ac:chgData name="Heiko Holz" userId="7a8b7bce-de97-4178-9de8-827217bad69b" providerId="ADAL" clId="{D8E80896-F18D-8546-AD7B-DC132664AC36}" dt="2023-12-11T21:13:42.562" v="3980" actId="700"/>
          <ac:spMkLst>
            <pc:docMk/>
            <pc:sldMk cId="2041921325" sldId="1181"/>
            <ac:spMk id="5" creationId="{D86CEBE1-1139-E6F1-C6FA-A46D1B376139}"/>
          </ac:spMkLst>
        </pc:spChg>
        <pc:spChg chg="add del mod ord">
          <ac:chgData name="Heiko Holz" userId="7a8b7bce-de97-4178-9de8-827217bad69b" providerId="ADAL" clId="{D8E80896-F18D-8546-AD7B-DC132664AC36}" dt="2023-12-11T21:13:42.562" v="3980" actId="700"/>
          <ac:spMkLst>
            <pc:docMk/>
            <pc:sldMk cId="2041921325" sldId="1181"/>
            <ac:spMk id="7" creationId="{36898481-C5A0-06C0-1DBB-7C845459E23B}"/>
          </ac:spMkLst>
        </pc:spChg>
        <pc:spChg chg="add mod ord">
          <ac:chgData name="Heiko Holz" userId="7a8b7bce-de97-4178-9de8-827217bad69b" providerId="ADAL" clId="{D8E80896-F18D-8546-AD7B-DC132664AC36}" dt="2023-12-11T21:13:42.562" v="3980" actId="700"/>
          <ac:spMkLst>
            <pc:docMk/>
            <pc:sldMk cId="2041921325" sldId="1181"/>
            <ac:spMk id="8" creationId="{68EC3179-7D83-981C-317D-E092D08FF6A1}"/>
          </ac:spMkLst>
        </pc:spChg>
        <pc:spChg chg="add del mod ord">
          <ac:chgData name="Heiko Holz" userId="7a8b7bce-de97-4178-9de8-827217bad69b" providerId="ADAL" clId="{D8E80896-F18D-8546-AD7B-DC132664AC36}" dt="2023-12-11T21:13:39.873" v="3979" actId="700"/>
          <ac:spMkLst>
            <pc:docMk/>
            <pc:sldMk cId="2041921325" sldId="1181"/>
            <ac:spMk id="12" creationId="{00000000-0000-0000-0000-000000000000}"/>
          </ac:spMkLst>
        </pc:spChg>
        <pc:picChg chg="add mod">
          <ac:chgData name="Heiko Holz" userId="7a8b7bce-de97-4178-9de8-827217bad69b" providerId="ADAL" clId="{D8E80896-F18D-8546-AD7B-DC132664AC36}" dt="2023-12-11T14:38:29.249" v="1931" actId="1076"/>
          <ac:picMkLst>
            <pc:docMk/>
            <pc:sldMk cId="2041921325" sldId="1181"/>
            <ac:picMk id="6" creationId="{8F2649D6-E39A-E2F7-0F99-8D0E25AF864E}"/>
          </ac:picMkLst>
        </pc:picChg>
      </pc:sldChg>
      <pc:sldChg chg="del">
        <pc:chgData name="Heiko Holz" userId="7a8b7bce-de97-4178-9de8-827217bad69b" providerId="ADAL" clId="{D8E80896-F18D-8546-AD7B-DC132664AC36}" dt="2023-12-11T21:05:42.283" v="3937" actId="2696"/>
        <pc:sldMkLst>
          <pc:docMk/>
          <pc:sldMk cId="8716891" sldId="1182"/>
        </pc:sldMkLst>
      </pc:sldChg>
      <pc:sldChg chg="addSp delSp modSp add mod modAnim chgLayout">
        <pc:chgData name="Heiko Holz" userId="7a8b7bce-de97-4178-9de8-827217bad69b" providerId="ADAL" clId="{D8E80896-F18D-8546-AD7B-DC132664AC36}" dt="2023-12-11T21:28:24.554" v="4029" actId="1036"/>
        <pc:sldMkLst>
          <pc:docMk/>
          <pc:sldMk cId="3873533221" sldId="1183"/>
        </pc:sldMkLst>
        <pc:spChg chg="mod ord">
          <ac:chgData name="Heiko Holz" userId="7a8b7bce-de97-4178-9de8-827217bad69b" providerId="ADAL" clId="{D8E80896-F18D-8546-AD7B-DC132664AC36}" dt="2023-12-11T21:13:22.208" v="3973" actId="700"/>
          <ac:spMkLst>
            <pc:docMk/>
            <pc:sldMk cId="3873533221" sldId="1183"/>
            <ac:spMk id="2" creationId="{44479242-5C50-D694-A537-67155F2328F8}"/>
          </ac:spMkLst>
        </pc:spChg>
        <pc:spChg chg="mod ord">
          <ac:chgData name="Heiko Holz" userId="7a8b7bce-de97-4178-9de8-827217bad69b" providerId="ADAL" clId="{D8E80896-F18D-8546-AD7B-DC132664AC36}" dt="2023-12-11T21:13:22.208" v="3973" actId="700"/>
          <ac:spMkLst>
            <pc:docMk/>
            <pc:sldMk cId="3873533221" sldId="1183"/>
            <ac:spMk id="4" creationId="{28F2648E-4C7C-B8D6-5740-F3B869FC468D}"/>
          </ac:spMkLst>
        </pc:spChg>
        <pc:spChg chg="mod ord">
          <ac:chgData name="Heiko Holz" userId="7a8b7bce-de97-4178-9de8-827217bad69b" providerId="ADAL" clId="{D8E80896-F18D-8546-AD7B-DC132664AC36}" dt="2023-12-11T21:13:22.208" v="3973" actId="700"/>
          <ac:spMkLst>
            <pc:docMk/>
            <pc:sldMk cId="3873533221" sldId="1183"/>
            <ac:spMk id="5" creationId="{4A34AB62-768D-85D5-C974-5E6FFCCC09A6}"/>
          </ac:spMkLst>
        </pc:spChg>
        <pc:spChg chg="add mod ord">
          <ac:chgData name="Heiko Holz" userId="7a8b7bce-de97-4178-9de8-827217bad69b" providerId="ADAL" clId="{D8E80896-F18D-8546-AD7B-DC132664AC36}" dt="2023-12-11T21:13:22.208" v="3973" actId="700"/>
          <ac:spMkLst>
            <pc:docMk/>
            <pc:sldMk cId="3873533221" sldId="1183"/>
            <ac:spMk id="7" creationId="{2A878BC9-16E3-5BCF-135F-6F2778B9611B}"/>
          </ac:spMkLst>
        </pc:spChg>
        <pc:spChg chg="add del mod">
          <ac:chgData name="Heiko Holz" userId="7a8b7bce-de97-4178-9de8-827217bad69b" providerId="ADAL" clId="{D8E80896-F18D-8546-AD7B-DC132664AC36}" dt="2023-12-11T16:18:43.830" v="2688"/>
          <ac:spMkLst>
            <pc:docMk/>
            <pc:sldMk cId="3873533221" sldId="1183"/>
            <ac:spMk id="7" creationId="{65AAE0E5-15BB-396C-5901-EE9AE332B503}"/>
          </ac:spMkLst>
        </pc:spChg>
        <pc:spChg chg="add del mod">
          <ac:chgData name="Heiko Holz" userId="7a8b7bce-de97-4178-9de8-827217bad69b" providerId="ADAL" clId="{D8E80896-F18D-8546-AD7B-DC132664AC36}" dt="2023-12-11T16:18:43.830" v="2688"/>
          <ac:spMkLst>
            <pc:docMk/>
            <pc:sldMk cId="3873533221" sldId="1183"/>
            <ac:spMk id="9" creationId="{DE2503C2-531F-AF4F-96B1-B08F072DD104}"/>
          </ac:spMkLst>
        </pc:spChg>
        <pc:spChg chg="add del mod">
          <ac:chgData name="Heiko Holz" userId="7a8b7bce-de97-4178-9de8-827217bad69b" providerId="ADAL" clId="{D8E80896-F18D-8546-AD7B-DC132664AC36}" dt="2023-12-11T16:18:43.830" v="2688"/>
          <ac:spMkLst>
            <pc:docMk/>
            <pc:sldMk cId="3873533221" sldId="1183"/>
            <ac:spMk id="10" creationId="{AFBE4579-8402-DF5E-2319-C10ADFC50D64}"/>
          </ac:spMkLst>
        </pc:spChg>
        <pc:spChg chg="del">
          <ac:chgData name="Heiko Holz" userId="7a8b7bce-de97-4178-9de8-827217bad69b" providerId="ADAL" clId="{D8E80896-F18D-8546-AD7B-DC132664AC36}" dt="2023-12-11T17:04:55.069" v="3085" actId="478"/>
          <ac:spMkLst>
            <pc:docMk/>
            <pc:sldMk cId="3873533221" sldId="1183"/>
            <ac:spMk id="34" creationId="{F2F3B95D-0F25-75B6-4673-473E72D32577}"/>
          </ac:spMkLst>
        </pc:spChg>
        <pc:picChg chg="add del mod modVis">
          <ac:chgData name="Heiko Holz" userId="7a8b7bce-de97-4178-9de8-827217bad69b" providerId="ADAL" clId="{D8E80896-F18D-8546-AD7B-DC132664AC36}" dt="2023-12-11T21:02:23.751" v="3895" actId="478"/>
          <ac:picMkLst>
            <pc:docMk/>
            <pc:sldMk cId="3873533221" sldId="1183"/>
            <ac:picMk id="7" creationId="{339DC1B5-E200-0111-16B7-E380629F53E1}"/>
          </ac:picMkLst>
        </pc:picChg>
        <pc:picChg chg="mod">
          <ac:chgData name="Heiko Holz" userId="7a8b7bce-de97-4178-9de8-827217bad69b" providerId="ADAL" clId="{D8E80896-F18D-8546-AD7B-DC132664AC36}" dt="2023-12-11T21:28:24.554" v="4029" actId="1036"/>
          <ac:picMkLst>
            <pc:docMk/>
            <pc:sldMk cId="3873533221" sldId="1183"/>
            <ac:picMk id="8" creationId="{80D2AF12-98BC-ACD5-9FB9-1AA2EC5718CA}"/>
          </ac:picMkLst>
        </pc:picChg>
        <pc:picChg chg="add del mod">
          <ac:chgData name="Heiko Holz" userId="7a8b7bce-de97-4178-9de8-827217bad69b" providerId="ADAL" clId="{D8E80896-F18D-8546-AD7B-DC132664AC36}" dt="2023-12-11T21:26:09.823" v="3995"/>
          <ac:picMkLst>
            <pc:docMk/>
            <pc:sldMk cId="3873533221" sldId="1183"/>
            <ac:picMk id="9" creationId="{38CB6D43-DD4D-C888-BFA8-571637F858C6}"/>
          </ac:picMkLst>
        </pc:picChg>
        <pc:picChg chg="add del mod">
          <ac:chgData name="Heiko Holz" userId="7a8b7bce-de97-4178-9de8-827217bad69b" providerId="ADAL" clId="{D8E80896-F18D-8546-AD7B-DC132664AC36}" dt="2023-12-11T21:27:06.533" v="4011"/>
          <ac:picMkLst>
            <pc:docMk/>
            <pc:sldMk cId="3873533221" sldId="1183"/>
            <ac:picMk id="10" creationId="{E8118A96-6E73-57C0-F1AB-95034DF954A1}"/>
          </ac:picMkLst>
        </pc:picChg>
        <pc:picChg chg="add del mod">
          <ac:chgData name="Heiko Holz" userId="7a8b7bce-de97-4178-9de8-827217bad69b" providerId="ADAL" clId="{D8E80896-F18D-8546-AD7B-DC132664AC36}" dt="2023-12-11T16:19:16.745" v="2709" actId="21"/>
          <ac:picMkLst>
            <pc:docMk/>
            <pc:sldMk cId="3873533221" sldId="1183"/>
            <ac:picMk id="11" creationId="{168C521C-8295-9F74-1A91-1E67CC0D9E36}"/>
          </ac:picMkLst>
        </pc:picChg>
        <pc:picChg chg="add del mod">
          <ac:chgData name="Heiko Holz" userId="7a8b7bce-de97-4178-9de8-827217bad69b" providerId="ADAL" clId="{D8E80896-F18D-8546-AD7B-DC132664AC36}" dt="2023-12-11T21:27:13.827" v="4013"/>
          <ac:picMkLst>
            <pc:docMk/>
            <pc:sldMk cId="3873533221" sldId="1183"/>
            <ac:picMk id="11" creationId="{5FE3DEA9-4064-40BC-10C4-AA5D85D40767}"/>
          </ac:picMkLst>
        </pc:picChg>
        <pc:picChg chg="add del mod">
          <ac:chgData name="Heiko Holz" userId="7a8b7bce-de97-4178-9de8-827217bad69b" providerId="ADAL" clId="{D8E80896-F18D-8546-AD7B-DC132664AC36}" dt="2023-12-11T16:27:50.811" v="2912" actId="21"/>
          <ac:picMkLst>
            <pc:docMk/>
            <pc:sldMk cId="3873533221" sldId="1183"/>
            <ac:picMk id="12" creationId="{366E9261-FC39-A5B1-9DDA-4C54656C183A}"/>
          </ac:picMkLst>
        </pc:picChg>
        <pc:picChg chg="add del mod">
          <ac:chgData name="Heiko Holz" userId="7a8b7bce-de97-4178-9de8-827217bad69b" providerId="ADAL" clId="{D8E80896-F18D-8546-AD7B-DC132664AC36}" dt="2023-12-11T16:27:51.766" v="2913" actId="478"/>
          <ac:picMkLst>
            <pc:docMk/>
            <pc:sldMk cId="3873533221" sldId="1183"/>
            <ac:picMk id="13" creationId="{C0C21C20-C21C-4E34-652A-F370543A0B8F}"/>
          </ac:picMkLst>
        </pc:picChg>
        <pc:picChg chg="add mod">
          <ac:chgData name="Heiko Holz" userId="7a8b7bce-de97-4178-9de8-827217bad69b" providerId="ADAL" clId="{D8E80896-F18D-8546-AD7B-DC132664AC36}" dt="2023-12-11T21:02:20.457" v="3892" actId="1076"/>
          <ac:picMkLst>
            <pc:docMk/>
            <pc:sldMk cId="3873533221" sldId="1183"/>
            <ac:picMk id="14" creationId="{521E8E79-22AA-B4B8-B8BE-321F1013C120}"/>
          </ac:picMkLst>
        </pc:picChg>
        <pc:picChg chg="add del mod">
          <ac:chgData name="Heiko Holz" userId="7a8b7bce-de97-4178-9de8-827217bad69b" providerId="ADAL" clId="{D8E80896-F18D-8546-AD7B-DC132664AC36}" dt="2023-12-11T16:58:03.965" v="2950" actId="478"/>
          <ac:picMkLst>
            <pc:docMk/>
            <pc:sldMk cId="3873533221" sldId="1183"/>
            <ac:picMk id="15" creationId="{C54F02A5-EF4B-4DC5-235E-F49CA4E06B91}"/>
          </ac:picMkLst>
        </pc:picChg>
        <pc:picChg chg="add del mod">
          <ac:chgData name="Heiko Holz" userId="7a8b7bce-de97-4178-9de8-827217bad69b" providerId="ADAL" clId="{D8E80896-F18D-8546-AD7B-DC132664AC36}" dt="2023-12-11T17:05:00.985" v="3088" actId="21"/>
          <ac:picMkLst>
            <pc:docMk/>
            <pc:sldMk cId="3873533221" sldId="1183"/>
            <ac:picMk id="16" creationId="{9FD4CBAB-7A2D-7C99-9266-6C1C8986EE9E}"/>
          </ac:picMkLst>
        </pc:picChg>
        <pc:picChg chg="add del mod">
          <ac:chgData name="Heiko Holz" userId="7a8b7bce-de97-4178-9de8-827217bad69b" providerId="ADAL" clId="{D8E80896-F18D-8546-AD7B-DC132664AC36}" dt="2023-12-11T17:05:04.357" v="3091" actId="21"/>
          <ac:picMkLst>
            <pc:docMk/>
            <pc:sldMk cId="3873533221" sldId="1183"/>
            <ac:picMk id="17" creationId="{0D85C7E8-A837-7025-05CE-6D097A35C635}"/>
          </ac:picMkLst>
        </pc:picChg>
        <pc:picChg chg="add del mod">
          <ac:chgData name="Heiko Holz" userId="7a8b7bce-de97-4178-9de8-827217bad69b" providerId="ADAL" clId="{D8E80896-F18D-8546-AD7B-DC132664AC36}" dt="2023-12-11T17:05:17.306" v="3096" actId="478"/>
          <ac:picMkLst>
            <pc:docMk/>
            <pc:sldMk cId="3873533221" sldId="1183"/>
            <ac:picMk id="18" creationId="{C793DD97-A6CF-02A3-1A29-230609210EC4}"/>
          </ac:picMkLst>
        </pc:picChg>
        <pc:picChg chg="add del mod modVis">
          <ac:chgData name="Heiko Holz" userId="7a8b7bce-de97-4178-9de8-827217bad69b" providerId="ADAL" clId="{D8E80896-F18D-8546-AD7B-DC132664AC36}" dt="2023-12-11T17:05:42.994" v="3107" actId="478"/>
          <ac:picMkLst>
            <pc:docMk/>
            <pc:sldMk cId="3873533221" sldId="1183"/>
            <ac:picMk id="19" creationId="{56D593F5-B054-0F6E-E671-F8C72A271D61}"/>
          </ac:picMkLst>
        </pc:picChg>
        <pc:picChg chg="del mod">
          <ac:chgData name="Heiko Holz" userId="7a8b7bce-de97-4178-9de8-827217bad69b" providerId="ADAL" clId="{D8E80896-F18D-8546-AD7B-DC132664AC36}" dt="2023-12-11T16:21:51.278" v="2790" actId="478"/>
          <ac:picMkLst>
            <pc:docMk/>
            <pc:sldMk cId="3873533221" sldId="1183"/>
            <ac:picMk id="1034" creationId="{59322FF6-FB5C-97AF-5FEE-45990A1A1801}"/>
          </ac:picMkLst>
        </pc:picChg>
      </pc:sldChg>
      <pc:sldChg chg="addSp delSp modSp add mod ord modTransition delAnim modAnim chgLayout">
        <pc:chgData name="Heiko Holz" userId="7a8b7bce-de97-4178-9de8-827217bad69b" providerId="ADAL" clId="{D8E80896-F18D-8546-AD7B-DC132664AC36}" dt="2023-12-12T14:29:58.628" v="4103"/>
        <pc:sldMkLst>
          <pc:docMk/>
          <pc:sldMk cId="3136460941" sldId="1184"/>
        </pc:sldMkLst>
        <pc:spChg chg="mod ord">
          <ac:chgData name="Heiko Holz" userId="7a8b7bce-de97-4178-9de8-827217bad69b" providerId="ADAL" clId="{D8E80896-F18D-8546-AD7B-DC132664AC36}" dt="2023-12-11T21:13:22.208" v="3973" actId="700"/>
          <ac:spMkLst>
            <pc:docMk/>
            <pc:sldMk cId="3136460941" sldId="1184"/>
            <ac:spMk id="2" creationId="{44479242-5C50-D694-A537-67155F2328F8}"/>
          </ac:spMkLst>
        </pc:spChg>
        <pc:spChg chg="add del mod">
          <ac:chgData name="Heiko Holz" userId="7a8b7bce-de97-4178-9de8-827217bad69b" providerId="ADAL" clId="{D8E80896-F18D-8546-AD7B-DC132664AC36}" dt="2023-12-11T16:22:08.211" v="2794"/>
          <ac:spMkLst>
            <pc:docMk/>
            <pc:sldMk cId="3136460941" sldId="1184"/>
            <ac:spMk id="3" creationId="{2E917064-BBBA-F457-E9F8-905D63EBA199}"/>
          </ac:spMkLst>
        </pc:spChg>
        <pc:spChg chg="add mod ord">
          <ac:chgData name="Heiko Holz" userId="7a8b7bce-de97-4178-9de8-827217bad69b" providerId="ADAL" clId="{D8E80896-F18D-8546-AD7B-DC132664AC36}" dt="2023-12-11T21:13:22.208" v="3973" actId="700"/>
          <ac:spMkLst>
            <pc:docMk/>
            <pc:sldMk cId="3136460941" sldId="1184"/>
            <ac:spMk id="3" creationId="{484A90F6-742A-2E3C-C7A2-7790A03D1821}"/>
          </ac:spMkLst>
        </pc:spChg>
        <pc:spChg chg="mod ord">
          <ac:chgData name="Heiko Holz" userId="7a8b7bce-de97-4178-9de8-827217bad69b" providerId="ADAL" clId="{D8E80896-F18D-8546-AD7B-DC132664AC36}" dt="2023-12-11T21:13:22.208" v="3973" actId="700"/>
          <ac:spMkLst>
            <pc:docMk/>
            <pc:sldMk cId="3136460941" sldId="1184"/>
            <ac:spMk id="4" creationId="{28F2648E-4C7C-B8D6-5740-F3B869FC468D}"/>
          </ac:spMkLst>
        </pc:spChg>
        <pc:spChg chg="mod ord">
          <ac:chgData name="Heiko Holz" userId="7a8b7bce-de97-4178-9de8-827217bad69b" providerId="ADAL" clId="{D8E80896-F18D-8546-AD7B-DC132664AC36}" dt="2023-12-11T21:13:22.208" v="3973" actId="700"/>
          <ac:spMkLst>
            <pc:docMk/>
            <pc:sldMk cId="3136460941" sldId="1184"/>
            <ac:spMk id="5" creationId="{4A34AB62-768D-85D5-C974-5E6FFCCC09A6}"/>
          </ac:spMkLst>
        </pc:spChg>
        <pc:spChg chg="add del mod">
          <ac:chgData name="Heiko Holz" userId="7a8b7bce-de97-4178-9de8-827217bad69b" providerId="ADAL" clId="{D8E80896-F18D-8546-AD7B-DC132664AC36}" dt="2023-12-11T16:22:08.211" v="2794"/>
          <ac:spMkLst>
            <pc:docMk/>
            <pc:sldMk cId="3136460941" sldId="1184"/>
            <ac:spMk id="6" creationId="{B2A49D20-8131-01F1-5E99-353FC87CBC2D}"/>
          </ac:spMkLst>
        </pc:spChg>
        <pc:spChg chg="add del mod">
          <ac:chgData name="Heiko Holz" userId="7a8b7bce-de97-4178-9de8-827217bad69b" providerId="ADAL" clId="{D8E80896-F18D-8546-AD7B-DC132664AC36}" dt="2023-12-11T16:22:08.211" v="2794"/>
          <ac:spMkLst>
            <pc:docMk/>
            <pc:sldMk cId="3136460941" sldId="1184"/>
            <ac:spMk id="7" creationId="{D8638F8D-420C-CA17-7291-BDCAF303014C}"/>
          </ac:spMkLst>
        </pc:spChg>
        <pc:spChg chg="add del mod">
          <ac:chgData name="Heiko Holz" userId="7a8b7bce-de97-4178-9de8-827217bad69b" providerId="ADAL" clId="{D8E80896-F18D-8546-AD7B-DC132664AC36}" dt="2023-12-11T16:22:08.211" v="2794"/>
          <ac:spMkLst>
            <pc:docMk/>
            <pc:sldMk cId="3136460941" sldId="1184"/>
            <ac:spMk id="8" creationId="{E9C41699-4264-81F5-9E67-1A9505F89596}"/>
          </ac:spMkLst>
        </pc:spChg>
        <pc:spChg chg="add del mod">
          <ac:chgData name="Heiko Holz" userId="7a8b7bce-de97-4178-9de8-827217bad69b" providerId="ADAL" clId="{D8E80896-F18D-8546-AD7B-DC132664AC36}" dt="2023-12-11T16:22:08.211" v="2794"/>
          <ac:spMkLst>
            <pc:docMk/>
            <pc:sldMk cId="3136460941" sldId="1184"/>
            <ac:spMk id="9" creationId="{1608E6DF-EAF3-5F3C-E2F5-FCD569CD7C1D}"/>
          </ac:spMkLst>
        </pc:spChg>
        <pc:spChg chg="add del mod">
          <ac:chgData name="Heiko Holz" userId="7a8b7bce-de97-4178-9de8-827217bad69b" providerId="ADAL" clId="{D8E80896-F18D-8546-AD7B-DC132664AC36}" dt="2023-12-11T16:22:08.211" v="2794"/>
          <ac:spMkLst>
            <pc:docMk/>
            <pc:sldMk cId="3136460941" sldId="1184"/>
            <ac:spMk id="11" creationId="{967A238E-72EF-6DD9-38CF-0645034D7741}"/>
          </ac:spMkLst>
        </pc:spChg>
        <pc:picChg chg="add del mod modVis">
          <ac:chgData name="Heiko Holz" userId="7a8b7bce-de97-4178-9de8-827217bad69b" providerId="ADAL" clId="{D8E80896-F18D-8546-AD7B-DC132664AC36}" dt="2023-12-11T21:26:49.445" v="4007" actId="478"/>
          <ac:picMkLst>
            <pc:docMk/>
            <pc:sldMk cId="3136460941" sldId="1184"/>
            <ac:picMk id="6" creationId="{5287C9C8-0B23-A65E-3F37-1AB578C5F2A6}"/>
          </ac:picMkLst>
        </pc:picChg>
        <pc:picChg chg="add mod">
          <ac:chgData name="Heiko Holz" userId="7a8b7bce-de97-4178-9de8-827217bad69b" providerId="ADAL" clId="{D8E80896-F18D-8546-AD7B-DC132664AC36}" dt="2023-12-12T06:00:30.549" v="4098" actId="1076"/>
          <ac:picMkLst>
            <pc:docMk/>
            <pc:sldMk cId="3136460941" sldId="1184"/>
            <ac:picMk id="6" creationId="{C211013A-084C-61AD-09EE-E0211DA8936D}"/>
          </ac:picMkLst>
        </pc:picChg>
        <pc:picChg chg="add mod modVis">
          <ac:chgData name="Heiko Holz" userId="7a8b7bce-de97-4178-9de8-827217bad69b" providerId="ADAL" clId="{D8E80896-F18D-8546-AD7B-DC132664AC36}" dt="2023-12-11T21:27:29.020" v="4022" actId="14430"/>
          <ac:picMkLst>
            <pc:docMk/>
            <pc:sldMk cId="3136460941" sldId="1184"/>
            <ac:picMk id="7" creationId="{A7DC3EB6-103F-B603-79A2-CBED4F72E3E7}"/>
          </ac:picMkLst>
        </pc:picChg>
        <pc:picChg chg="mod">
          <ac:chgData name="Heiko Holz" userId="7a8b7bce-de97-4178-9de8-827217bad69b" providerId="ADAL" clId="{D8E80896-F18D-8546-AD7B-DC132664AC36}" dt="2023-12-12T05:59:22.738" v="4090" actId="1036"/>
          <ac:picMkLst>
            <pc:docMk/>
            <pc:sldMk cId="3136460941" sldId="1184"/>
            <ac:picMk id="10" creationId="{13DFD104-8545-845E-0272-DB3D3A76BDD9}"/>
          </ac:picMkLst>
        </pc:picChg>
        <pc:picChg chg="del mod">
          <ac:chgData name="Heiko Holz" userId="7a8b7bce-de97-4178-9de8-827217bad69b" providerId="ADAL" clId="{D8E80896-F18D-8546-AD7B-DC132664AC36}" dt="2023-12-12T06:00:24.748" v="4095" actId="478"/>
          <ac:picMkLst>
            <pc:docMk/>
            <pc:sldMk cId="3136460941" sldId="1184"/>
            <ac:picMk id="12" creationId="{CB340854-0B77-BD95-0618-EC2217807959}"/>
          </ac:picMkLst>
        </pc:picChg>
        <pc:picChg chg="del">
          <ac:chgData name="Heiko Holz" userId="7a8b7bce-de97-4178-9de8-827217bad69b" providerId="ADAL" clId="{D8E80896-F18D-8546-AD7B-DC132664AC36}" dt="2023-12-11T16:22:11.975" v="2796" actId="478"/>
          <ac:picMkLst>
            <pc:docMk/>
            <pc:sldMk cId="3136460941" sldId="1184"/>
            <ac:picMk id="13" creationId="{842ED374-5BAC-4A55-667E-C13A7016A943}"/>
          </ac:picMkLst>
        </pc:picChg>
        <pc:picChg chg="add del mod">
          <ac:chgData name="Heiko Holz" userId="7a8b7bce-de97-4178-9de8-827217bad69b" providerId="ADAL" clId="{D8E80896-F18D-8546-AD7B-DC132664AC36}" dt="2023-12-11T16:22:31.215" v="2807" actId="21"/>
          <ac:picMkLst>
            <pc:docMk/>
            <pc:sldMk cId="3136460941" sldId="1184"/>
            <ac:picMk id="14" creationId="{A7E1B392-2138-DDDB-4814-5C1CD38DE39E}"/>
          </ac:picMkLst>
        </pc:picChg>
        <pc:picChg chg="add del mod">
          <ac:chgData name="Heiko Holz" userId="7a8b7bce-de97-4178-9de8-827217bad69b" providerId="ADAL" clId="{D8E80896-F18D-8546-AD7B-DC132664AC36}" dt="2023-12-11T16:22:32.357" v="2808" actId="478"/>
          <ac:picMkLst>
            <pc:docMk/>
            <pc:sldMk cId="3136460941" sldId="1184"/>
            <ac:picMk id="15" creationId="{7412271A-CAA0-5C09-FCEE-8695FD88E402}"/>
          </ac:picMkLst>
        </pc:picChg>
        <pc:picChg chg="add del mod">
          <ac:chgData name="Heiko Holz" userId="7a8b7bce-de97-4178-9de8-827217bad69b" providerId="ADAL" clId="{D8E80896-F18D-8546-AD7B-DC132664AC36}" dt="2023-12-11T17:03:51.823" v="3067" actId="21"/>
          <ac:picMkLst>
            <pc:docMk/>
            <pc:sldMk cId="3136460941" sldId="1184"/>
            <ac:picMk id="16" creationId="{4F72690B-F04F-98D8-1B58-BB4A839B9C40}"/>
          </ac:picMkLst>
        </pc:picChg>
        <pc:picChg chg="add del mod">
          <ac:chgData name="Heiko Holz" userId="7a8b7bce-de97-4178-9de8-827217bad69b" providerId="ADAL" clId="{D8E80896-F18D-8546-AD7B-DC132664AC36}" dt="2023-12-11T16:23:31.407" v="2834" actId="21"/>
          <ac:picMkLst>
            <pc:docMk/>
            <pc:sldMk cId="3136460941" sldId="1184"/>
            <ac:picMk id="17" creationId="{6486D13E-F169-5FDB-2835-8367BEDBED99}"/>
          </ac:picMkLst>
        </pc:picChg>
        <pc:picChg chg="add del mod">
          <ac:chgData name="Heiko Holz" userId="7a8b7bce-de97-4178-9de8-827217bad69b" providerId="ADAL" clId="{D8E80896-F18D-8546-AD7B-DC132664AC36}" dt="2023-12-11T16:25:09.489" v="2863"/>
          <ac:picMkLst>
            <pc:docMk/>
            <pc:sldMk cId="3136460941" sldId="1184"/>
            <ac:picMk id="18" creationId="{2D235005-C8C3-DEC0-C9BB-B420EBE597CF}"/>
          </ac:picMkLst>
        </pc:picChg>
        <pc:picChg chg="add del mod">
          <ac:chgData name="Heiko Holz" userId="7a8b7bce-de97-4178-9de8-827217bad69b" providerId="ADAL" clId="{D8E80896-F18D-8546-AD7B-DC132664AC36}" dt="2023-12-11T16:25:27.782" v="2869" actId="21"/>
          <ac:picMkLst>
            <pc:docMk/>
            <pc:sldMk cId="3136460941" sldId="1184"/>
            <ac:picMk id="19" creationId="{5C09BABB-866D-B72E-530A-5141185DF2E5}"/>
          </ac:picMkLst>
        </pc:picChg>
        <pc:picChg chg="add del mod">
          <ac:chgData name="Heiko Holz" userId="7a8b7bce-de97-4178-9de8-827217bad69b" providerId="ADAL" clId="{D8E80896-F18D-8546-AD7B-DC132664AC36}" dt="2023-12-11T16:27:22.429" v="2905" actId="478"/>
          <ac:picMkLst>
            <pc:docMk/>
            <pc:sldMk cId="3136460941" sldId="1184"/>
            <ac:picMk id="20" creationId="{0A34D831-86F9-3CCE-19DA-A34A2C89FAF4}"/>
          </ac:picMkLst>
        </pc:picChg>
        <pc:picChg chg="add del mod">
          <ac:chgData name="Heiko Holz" userId="7a8b7bce-de97-4178-9de8-827217bad69b" providerId="ADAL" clId="{D8E80896-F18D-8546-AD7B-DC132664AC36}" dt="2023-12-11T16:57:45.490" v="2945" actId="21"/>
          <ac:picMkLst>
            <pc:docMk/>
            <pc:sldMk cId="3136460941" sldId="1184"/>
            <ac:picMk id="21" creationId="{A279991D-5E01-353E-D237-BFE79F5FEDBF}"/>
          </ac:picMkLst>
        </pc:picChg>
        <pc:picChg chg="add del mod">
          <ac:chgData name="Heiko Holz" userId="7a8b7bce-de97-4178-9de8-827217bad69b" providerId="ADAL" clId="{D8E80896-F18D-8546-AD7B-DC132664AC36}" dt="2023-12-11T16:57:48.983" v="2947"/>
          <ac:picMkLst>
            <pc:docMk/>
            <pc:sldMk cId="3136460941" sldId="1184"/>
            <ac:picMk id="22" creationId="{02ED651C-4CC2-E9A3-D8E9-A676343F3BC5}"/>
          </ac:picMkLst>
        </pc:picChg>
        <pc:picChg chg="add del mod modVis">
          <ac:chgData name="Heiko Holz" userId="7a8b7bce-de97-4178-9de8-827217bad69b" providerId="ADAL" clId="{D8E80896-F18D-8546-AD7B-DC132664AC36}" dt="2023-12-11T17:03:42.418" v="3064" actId="478"/>
          <ac:picMkLst>
            <pc:docMk/>
            <pc:sldMk cId="3136460941" sldId="1184"/>
            <ac:picMk id="23" creationId="{3EF36908-3CFC-20C5-2D6F-B6AC9F198BC0}"/>
          </ac:picMkLst>
        </pc:picChg>
        <pc:picChg chg="add del mod">
          <ac:chgData name="Heiko Holz" userId="7a8b7bce-de97-4178-9de8-827217bad69b" providerId="ADAL" clId="{D8E80896-F18D-8546-AD7B-DC132664AC36}" dt="2023-12-11T17:03:52.948" v="3068" actId="478"/>
          <ac:picMkLst>
            <pc:docMk/>
            <pc:sldMk cId="3136460941" sldId="1184"/>
            <ac:picMk id="24" creationId="{AAFFB70E-3110-CF22-2D6E-CE33F9A17E31}"/>
          </ac:picMkLst>
        </pc:picChg>
        <pc:picChg chg="add mod">
          <ac:chgData name="Heiko Holz" userId="7a8b7bce-de97-4178-9de8-827217bad69b" providerId="ADAL" clId="{D8E80896-F18D-8546-AD7B-DC132664AC36}" dt="2023-12-11T17:04:26.976" v="3078" actId="166"/>
          <ac:picMkLst>
            <pc:docMk/>
            <pc:sldMk cId="3136460941" sldId="1184"/>
            <ac:picMk id="25" creationId="{B9088D83-D65D-66D1-D780-BBD4774C42AD}"/>
          </ac:picMkLst>
        </pc:picChg>
        <pc:picChg chg="mod">
          <ac:chgData name="Heiko Holz" userId="7a8b7bce-de97-4178-9de8-827217bad69b" providerId="ADAL" clId="{D8E80896-F18D-8546-AD7B-DC132664AC36}" dt="2023-12-11T21:28:09.226" v="4026" actId="1036"/>
          <ac:picMkLst>
            <pc:docMk/>
            <pc:sldMk cId="3136460941" sldId="1184"/>
            <ac:picMk id="51" creationId="{C12F73AB-98D3-86B4-645B-2C19B87394A9}"/>
          </ac:picMkLst>
        </pc:picChg>
      </pc:sldChg>
      <pc:sldChg chg="addSp delSp modSp add mod modAnim chgLayout">
        <pc:chgData name="Heiko Holz" userId="7a8b7bce-de97-4178-9de8-827217bad69b" providerId="ADAL" clId="{D8E80896-F18D-8546-AD7B-DC132664AC36}" dt="2023-12-12T05:59:09.712" v="4083" actId="1076"/>
        <pc:sldMkLst>
          <pc:docMk/>
          <pc:sldMk cId="1001421259" sldId="1185"/>
        </pc:sldMkLst>
        <pc:spChg chg="mod ord">
          <ac:chgData name="Heiko Holz" userId="7a8b7bce-de97-4178-9de8-827217bad69b" providerId="ADAL" clId="{D8E80896-F18D-8546-AD7B-DC132664AC36}" dt="2023-12-11T21:13:22.208" v="3973" actId="700"/>
          <ac:spMkLst>
            <pc:docMk/>
            <pc:sldMk cId="1001421259" sldId="1185"/>
            <ac:spMk id="2" creationId="{44479242-5C50-D694-A537-67155F2328F8}"/>
          </ac:spMkLst>
        </pc:spChg>
        <pc:spChg chg="add del mod">
          <ac:chgData name="Heiko Holz" userId="7a8b7bce-de97-4178-9de8-827217bad69b" providerId="ADAL" clId="{D8E80896-F18D-8546-AD7B-DC132664AC36}" dt="2023-12-11T16:24:51.404" v="2856"/>
          <ac:spMkLst>
            <pc:docMk/>
            <pc:sldMk cId="1001421259" sldId="1185"/>
            <ac:spMk id="3" creationId="{755C372E-92C6-29DC-DB69-B9D113D6DD5F}"/>
          </ac:spMkLst>
        </pc:spChg>
        <pc:spChg chg="add mod ord">
          <ac:chgData name="Heiko Holz" userId="7a8b7bce-de97-4178-9de8-827217bad69b" providerId="ADAL" clId="{D8E80896-F18D-8546-AD7B-DC132664AC36}" dt="2023-12-11T21:13:22.208" v="3973" actId="700"/>
          <ac:spMkLst>
            <pc:docMk/>
            <pc:sldMk cId="1001421259" sldId="1185"/>
            <ac:spMk id="3" creationId="{9B5D2FEC-5341-6C21-CE39-B5107932BC62}"/>
          </ac:spMkLst>
        </pc:spChg>
        <pc:spChg chg="mod ord">
          <ac:chgData name="Heiko Holz" userId="7a8b7bce-de97-4178-9de8-827217bad69b" providerId="ADAL" clId="{D8E80896-F18D-8546-AD7B-DC132664AC36}" dt="2023-12-11T21:13:22.208" v="3973" actId="700"/>
          <ac:spMkLst>
            <pc:docMk/>
            <pc:sldMk cId="1001421259" sldId="1185"/>
            <ac:spMk id="4" creationId="{28F2648E-4C7C-B8D6-5740-F3B869FC468D}"/>
          </ac:spMkLst>
        </pc:spChg>
        <pc:spChg chg="mod ord">
          <ac:chgData name="Heiko Holz" userId="7a8b7bce-de97-4178-9de8-827217bad69b" providerId="ADAL" clId="{D8E80896-F18D-8546-AD7B-DC132664AC36}" dt="2023-12-11T21:13:22.208" v="3973" actId="700"/>
          <ac:spMkLst>
            <pc:docMk/>
            <pc:sldMk cId="1001421259" sldId="1185"/>
            <ac:spMk id="5" creationId="{4A34AB62-768D-85D5-C974-5E6FFCCC09A6}"/>
          </ac:spMkLst>
        </pc:spChg>
        <pc:spChg chg="add del mod">
          <ac:chgData name="Heiko Holz" userId="7a8b7bce-de97-4178-9de8-827217bad69b" providerId="ADAL" clId="{D8E80896-F18D-8546-AD7B-DC132664AC36}" dt="2023-12-11T16:24:51.404" v="2856"/>
          <ac:spMkLst>
            <pc:docMk/>
            <pc:sldMk cId="1001421259" sldId="1185"/>
            <ac:spMk id="6" creationId="{21A4163E-B06C-506F-C790-6EE638843009}"/>
          </ac:spMkLst>
        </pc:spChg>
        <pc:spChg chg="add del mod">
          <ac:chgData name="Heiko Holz" userId="7a8b7bce-de97-4178-9de8-827217bad69b" providerId="ADAL" clId="{D8E80896-F18D-8546-AD7B-DC132664AC36}" dt="2023-12-11T16:24:51.404" v="2856"/>
          <ac:spMkLst>
            <pc:docMk/>
            <pc:sldMk cId="1001421259" sldId="1185"/>
            <ac:spMk id="7" creationId="{CF5FE2B8-5E68-27FA-A466-A3254AB92910}"/>
          </ac:spMkLst>
        </pc:spChg>
        <pc:spChg chg="add del mod">
          <ac:chgData name="Heiko Holz" userId="7a8b7bce-de97-4178-9de8-827217bad69b" providerId="ADAL" clId="{D8E80896-F18D-8546-AD7B-DC132664AC36}" dt="2023-12-11T16:24:51.404" v="2856"/>
          <ac:spMkLst>
            <pc:docMk/>
            <pc:sldMk cId="1001421259" sldId="1185"/>
            <ac:spMk id="8" creationId="{F891F4E7-D4BE-F106-8E14-4F5371379BAB}"/>
          </ac:spMkLst>
        </pc:spChg>
        <pc:spChg chg="add del mod">
          <ac:chgData name="Heiko Holz" userId="7a8b7bce-de97-4178-9de8-827217bad69b" providerId="ADAL" clId="{D8E80896-F18D-8546-AD7B-DC132664AC36}" dt="2023-12-11T16:24:51.404" v="2856"/>
          <ac:spMkLst>
            <pc:docMk/>
            <pc:sldMk cId="1001421259" sldId="1185"/>
            <ac:spMk id="9" creationId="{F6E006F4-8063-974C-A610-AF80644C7F90}"/>
          </ac:spMkLst>
        </pc:spChg>
        <pc:spChg chg="add del mod">
          <ac:chgData name="Heiko Holz" userId="7a8b7bce-de97-4178-9de8-827217bad69b" providerId="ADAL" clId="{D8E80896-F18D-8546-AD7B-DC132664AC36}" dt="2023-12-11T16:24:51.404" v="2856"/>
          <ac:spMkLst>
            <pc:docMk/>
            <pc:sldMk cId="1001421259" sldId="1185"/>
            <ac:spMk id="10" creationId="{7B6D9631-7A0F-87C9-F843-65F4809780C8}"/>
          </ac:spMkLst>
        </pc:spChg>
        <pc:spChg chg="add del mod">
          <ac:chgData name="Heiko Holz" userId="7a8b7bce-de97-4178-9de8-827217bad69b" providerId="ADAL" clId="{D8E80896-F18D-8546-AD7B-DC132664AC36}" dt="2023-12-11T16:24:51.404" v="2856"/>
          <ac:spMkLst>
            <pc:docMk/>
            <pc:sldMk cId="1001421259" sldId="1185"/>
            <ac:spMk id="11" creationId="{8C3A724B-48BF-257E-1E52-D4D3C8FAD4CD}"/>
          </ac:spMkLst>
        </pc:spChg>
        <pc:spChg chg="add del mod">
          <ac:chgData name="Heiko Holz" userId="7a8b7bce-de97-4178-9de8-827217bad69b" providerId="ADAL" clId="{D8E80896-F18D-8546-AD7B-DC132664AC36}" dt="2023-12-11T16:24:51.404" v="2856"/>
          <ac:spMkLst>
            <pc:docMk/>
            <pc:sldMk cId="1001421259" sldId="1185"/>
            <ac:spMk id="12" creationId="{F1F1BAA0-4183-0CFB-9991-E94C4333EEB8}"/>
          </ac:spMkLst>
        </pc:spChg>
        <pc:spChg chg="del">
          <ac:chgData name="Heiko Holz" userId="7a8b7bce-de97-4178-9de8-827217bad69b" providerId="ADAL" clId="{D8E80896-F18D-8546-AD7B-DC132664AC36}" dt="2023-12-11T17:29:06.320" v="3770" actId="478"/>
          <ac:spMkLst>
            <pc:docMk/>
            <pc:sldMk cId="1001421259" sldId="1185"/>
            <ac:spMk id="15" creationId="{00000000-0000-0000-0000-000000000000}"/>
          </ac:spMkLst>
        </pc:spChg>
        <pc:spChg chg="del">
          <ac:chgData name="Heiko Holz" userId="7a8b7bce-de97-4178-9de8-827217bad69b" providerId="ADAL" clId="{D8E80896-F18D-8546-AD7B-DC132664AC36}" dt="2023-12-11T16:59:57.382" v="2989" actId="478"/>
          <ac:spMkLst>
            <pc:docMk/>
            <pc:sldMk cId="1001421259" sldId="1185"/>
            <ac:spMk id="34" creationId="{F2F3B95D-0F25-75B6-4673-473E72D32577}"/>
          </ac:spMkLst>
        </pc:spChg>
        <pc:spChg chg="add del mod">
          <ac:chgData name="Heiko Holz" userId="7a8b7bce-de97-4178-9de8-827217bad69b" providerId="ADAL" clId="{D8E80896-F18D-8546-AD7B-DC132664AC36}" dt="2023-12-11T17:27:41.312" v="3730"/>
          <ac:spMkLst>
            <pc:docMk/>
            <pc:sldMk cId="1001421259" sldId="1185"/>
            <ac:spMk id="37" creationId="{FF63224A-C350-A67E-5EAF-9E59C5E70568}"/>
          </ac:spMkLst>
        </pc:spChg>
        <pc:spChg chg="add del mod">
          <ac:chgData name="Heiko Holz" userId="7a8b7bce-de97-4178-9de8-827217bad69b" providerId="ADAL" clId="{D8E80896-F18D-8546-AD7B-DC132664AC36}" dt="2023-12-11T17:27:41.312" v="3730"/>
          <ac:spMkLst>
            <pc:docMk/>
            <pc:sldMk cId="1001421259" sldId="1185"/>
            <ac:spMk id="38" creationId="{903A9E4F-4C46-8343-0971-F3DF9FA3C958}"/>
          </ac:spMkLst>
        </pc:spChg>
        <pc:spChg chg="add del mod">
          <ac:chgData name="Heiko Holz" userId="7a8b7bce-de97-4178-9de8-827217bad69b" providerId="ADAL" clId="{D8E80896-F18D-8546-AD7B-DC132664AC36}" dt="2023-12-11T17:27:41.312" v="3730"/>
          <ac:spMkLst>
            <pc:docMk/>
            <pc:sldMk cId="1001421259" sldId="1185"/>
            <ac:spMk id="39" creationId="{4B93C270-8C0E-D032-4BAF-24A0A31477ED}"/>
          </ac:spMkLst>
        </pc:spChg>
        <pc:spChg chg="add del mod">
          <ac:chgData name="Heiko Holz" userId="7a8b7bce-de97-4178-9de8-827217bad69b" providerId="ADAL" clId="{D8E80896-F18D-8546-AD7B-DC132664AC36}" dt="2023-12-11T17:27:41.312" v="3730"/>
          <ac:spMkLst>
            <pc:docMk/>
            <pc:sldMk cId="1001421259" sldId="1185"/>
            <ac:spMk id="40" creationId="{CB8B95CB-C470-0D23-D800-E007D1DC7211}"/>
          </ac:spMkLst>
        </pc:spChg>
        <pc:spChg chg="add del mod">
          <ac:chgData name="Heiko Holz" userId="7a8b7bce-de97-4178-9de8-827217bad69b" providerId="ADAL" clId="{D8E80896-F18D-8546-AD7B-DC132664AC36}" dt="2023-12-11T17:27:41.312" v="3730"/>
          <ac:spMkLst>
            <pc:docMk/>
            <pc:sldMk cId="1001421259" sldId="1185"/>
            <ac:spMk id="41" creationId="{0FAAE8D1-A59B-A81F-F00F-9212A83DDD37}"/>
          </ac:spMkLst>
        </pc:spChg>
        <pc:spChg chg="add del mod">
          <ac:chgData name="Heiko Holz" userId="7a8b7bce-de97-4178-9de8-827217bad69b" providerId="ADAL" clId="{D8E80896-F18D-8546-AD7B-DC132664AC36}" dt="2023-12-11T17:27:41.312" v="3730"/>
          <ac:spMkLst>
            <pc:docMk/>
            <pc:sldMk cId="1001421259" sldId="1185"/>
            <ac:spMk id="42" creationId="{64ABC49E-BF56-2CF1-DFFD-DAD977B6B431}"/>
          </ac:spMkLst>
        </pc:spChg>
        <pc:spChg chg="add del mod">
          <ac:chgData name="Heiko Holz" userId="7a8b7bce-de97-4178-9de8-827217bad69b" providerId="ADAL" clId="{D8E80896-F18D-8546-AD7B-DC132664AC36}" dt="2023-12-11T17:27:41.312" v="3730"/>
          <ac:spMkLst>
            <pc:docMk/>
            <pc:sldMk cId="1001421259" sldId="1185"/>
            <ac:spMk id="44" creationId="{A7AE96B0-AEAF-B486-7D8E-872A1EDD7EEE}"/>
          </ac:spMkLst>
        </pc:spChg>
        <pc:spChg chg="add del mod">
          <ac:chgData name="Heiko Holz" userId="7a8b7bce-de97-4178-9de8-827217bad69b" providerId="ADAL" clId="{D8E80896-F18D-8546-AD7B-DC132664AC36}" dt="2023-12-11T17:27:41.312" v="3730"/>
          <ac:spMkLst>
            <pc:docMk/>
            <pc:sldMk cId="1001421259" sldId="1185"/>
            <ac:spMk id="45" creationId="{7B88862E-01C2-7C87-24E5-ECAD0ABB6ADA}"/>
          </ac:spMkLst>
        </pc:spChg>
        <pc:picChg chg="add del mod modVis">
          <ac:chgData name="Heiko Holz" userId="7a8b7bce-de97-4178-9de8-827217bad69b" providerId="ADAL" clId="{D8E80896-F18D-8546-AD7B-DC132664AC36}" dt="2023-12-11T21:31:41.650" v="4070" actId="478"/>
          <ac:picMkLst>
            <pc:docMk/>
            <pc:sldMk cId="1001421259" sldId="1185"/>
            <ac:picMk id="6" creationId="{857CE32E-4A3D-A4C8-1F0A-C7A61DE26828}"/>
          </ac:picMkLst>
        </pc:picChg>
        <pc:picChg chg="add mod">
          <ac:chgData name="Heiko Holz" userId="7a8b7bce-de97-4178-9de8-827217bad69b" providerId="ADAL" clId="{D8E80896-F18D-8546-AD7B-DC132664AC36}" dt="2023-12-12T05:59:09.712" v="4083" actId="1076"/>
          <ac:picMkLst>
            <pc:docMk/>
            <pc:sldMk cId="1001421259" sldId="1185"/>
            <ac:picMk id="6" creationId="{F9F9AFE3-360C-0FB6-D9FF-F5604DED92D0}"/>
          </ac:picMkLst>
        </pc:picChg>
        <pc:picChg chg="add del mod">
          <ac:chgData name="Heiko Holz" userId="7a8b7bce-de97-4178-9de8-827217bad69b" providerId="ADAL" clId="{D8E80896-F18D-8546-AD7B-DC132664AC36}" dt="2023-12-11T16:26:57.162" v="2896" actId="21"/>
          <ac:picMkLst>
            <pc:docMk/>
            <pc:sldMk cId="1001421259" sldId="1185"/>
            <ac:picMk id="13" creationId="{E9E3D641-8EFD-710E-7DDF-57EC31DD5328}"/>
          </ac:picMkLst>
        </pc:picChg>
        <pc:picChg chg="add del mod">
          <ac:chgData name="Heiko Holz" userId="7a8b7bce-de97-4178-9de8-827217bad69b" providerId="ADAL" clId="{D8E80896-F18D-8546-AD7B-DC132664AC36}" dt="2023-12-11T16:25:00.907" v="2861"/>
          <ac:picMkLst>
            <pc:docMk/>
            <pc:sldMk cId="1001421259" sldId="1185"/>
            <ac:picMk id="14" creationId="{8AEA3592-2489-5899-B5D7-86562AABB306}"/>
          </ac:picMkLst>
        </pc:picChg>
        <pc:picChg chg="add del mod">
          <ac:chgData name="Heiko Holz" userId="7a8b7bce-de97-4178-9de8-827217bad69b" providerId="ADAL" clId="{D8E80896-F18D-8546-AD7B-DC132664AC36}" dt="2023-12-11T16:26:59.091" v="2897" actId="478"/>
          <ac:picMkLst>
            <pc:docMk/>
            <pc:sldMk cId="1001421259" sldId="1185"/>
            <ac:picMk id="15" creationId="{326AAB86-78ED-712C-7EE7-55BB92BE3102}"/>
          </ac:picMkLst>
        </pc:picChg>
        <pc:picChg chg="add del mod">
          <ac:chgData name="Heiko Holz" userId="7a8b7bce-de97-4178-9de8-827217bad69b" providerId="ADAL" clId="{D8E80896-F18D-8546-AD7B-DC132664AC36}" dt="2023-12-11T16:57:35.166" v="2941" actId="478"/>
          <ac:picMkLst>
            <pc:docMk/>
            <pc:sldMk cId="1001421259" sldId="1185"/>
            <ac:picMk id="16" creationId="{79E0C8A3-74DC-46EB-E414-3DEB096C0056}"/>
          </ac:picMkLst>
        </pc:picChg>
        <pc:picChg chg="add del mod">
          <ac:chgData name="Heiko Holz" userId="7a8b7bce-de97-4178-9de8-827217bad69b" providerId="ADAL" clId="{D8E80896-F18D-8546-AD7B-DC132664AC36}" dt="2023-12-11T16:57:35.166" v="2941" actId="478"/>
          <ac:picMkLst>
            <pc:docMk/>
            <pc:sldMk cId="1001421259" sldId="1185"/>
            <ac:picMk id="17" creationId="{EF09418D-D4CE-17A7-2B43-5EF17ECC462B}"/>
          </ac:picMkLst>
        </pc:picChg>
        <pc:picChg chg="add del mod">
          <ac:chgData name="Heiko Holz" userId="7a8b7bce-de97-4178-9de8-827217bad69b" providerId="ADAL" clId="{D8E80896-F18D-8546-AD7B-DC132664AC36}" dt="2023-12-11T16:57:29.297" v="2937"/>
          <ac:picMkLst>
            <pc:docMk/>
            <pc:sldMk cId="1001421259" sldId="1185"/>
            <ac:picMk id="18" creationId="{2DACC638-3A89-5E12-C159-688725D72E5D}"/>
          </ac:picMkLst>
        </pc:picChg>
        <pc:picChg chg="add del mod">
          <ac:chgData name="Heiko Holz" userId="7a8b7bce-de97-4178-9de8-827217bad69b" providerId="ADAL" clId="{D8E80896-F18D-8546-AD7B-DC132664AC36}" dt="2023-12-11T16:59:54.238" v="2988" actId="21"/>
          <ac:picMkLst>
            <pc:docMk/>
            <pc:sldMk cId="1001421259" sldId="1185"/>
            <ac:picMk id="19" creationId="{66FFC065-7E32-9F98-AA2A-AD5E8ED19296}"/>
          </ac:picMkLst>
        </pc:picChg>
        <pc:picChg chg="add del mod">
          <ac:chgData name="Heiko Holz" userId="7a8b7bce-de97-4178-9de8-827217bad69b" providerId="ADAL" clId="{D8E80896-F18D-8546-AD7B-DC132664AC36}" dt="2023-12-11T16:59:57.382" v="2989" actId="478"/>
          <ac:picMkLst>
            <pc:docMk/>
            <pc:sldMk cId="1001421259" sldId="1185"/>
            <ac:picMk id="20" creationId="{11F16E8E-5615-8DEE-5710-0C421958D7A9}"/>
          </ac:picMkLst>
        </pc:picChg>
        <pc:picChg chg="add del mod">
          <ac:chgData name="Heiko Holz" userId="7a8b7bce-de97-4178-9de8-827217bad69b" providerId="ADAL" clId="{D8E80896-F18D-8546-AD7B-DC132664AC36}" dt="2023-12-11T16:59:59.687" v="2992" actId="478"/>
          <ac:picMkLst>
            <pc:docMk/>
            <pc:sldMk cId="1001421259" sldId="1185"/>
            <ac:picMk id="21" creationId="{2314DC3F-8469-5286-CE33-6789FCFB3C47}"/>
          </ac:picMkLst>
        </pc:picChg>
        <pc:picChg chg="add del mod">
          <ac:chgData name="Heiko Holz" userId="7a8b7bce-de97-4178-9de8-827217bad69b" providerId="ADAL" clId="{D8E80896-F18D-8546-AD7B-DC132664AC36}" dt="2023-12-11T16:59:58.587" v="2991"/>
          <ac:picMkLst>
            <pc:docMk/>
            <pc:sldMk cId="1001421259" sldId="1185"/>
            <ac:picMk id="22" creationId="{3632DE95-834C-7470-4BFC-6B846B11494B}"/>
          </ac:picMkLst>
        </pc:picChg>
        <pc:picChg chg="add del mod">
          <ac:chgData name="Heiko Holz" userId="7a8b7bce-de97-4178-9de8-827217bad69b" providerId="ADAL" clId="{D8E80896-F18D-8546-AD7B-DC132664AC36}" dt="2023-12-11T16:59:58.587" v="2991"/>
          <ac:picMkLst>
            <pc:docMk/>
            <pc:sldMk cId="1001421259" sldId="1185"/>
            <ac:picMk id="23" creationId="{78FC5E38-05EB-0316-BF79-73EFF0076535}"/>
          </ac:picMkLst>
        </pc:picChg>
        <pc:picChg chg="add del mod">
          <ac:chgData name="Heiko Holz" userId="7a8b7bce-de97-4178-9de8-827217bad69b" providerId="ADAL" clId="{D8E80896-F18D-8546-AD7B-DC132664AC36}" dt="2023-12-11T17:02:25.779" v="3026" actId="21"/>
          <ac:picMkLst>
            <pc:docMk/>
            <pc:sldMk cId="1001421259" sldId="1185"/>
            <ac:picMk id="24" creationId="{9F0ED16D-3193-D886-5767-131F24844A4A}"/>
          </ac:picMkLst>
        </pc:picChg>
        <pc:picChg chg="add del mod">
          <ac:chgData name="Heiko Holz" userId="7a8b7bce-de97-4178-9de8-827217bad69b" providerId="ADAL" clId="{D8E80896-F18D-8546-AD7B-DC132664AC36}" dt="2023-12-11T17:02:00.401" v="3020" actId="478"/>
          <ac:picMkLst>
            <pc:docMk/>
            <pc:sldMk cId="1001421259" sldId="1185"/>
            <ac:picMk id="25" creationId="{57247454-BCA6-9D9F-2942-43201A1EF972}"/>
          </ac:picMkLst>
        </pc:picChg>
        <pc:picChg chg="add del mod">
          <ac:chgData name="Heiko Holz" userId="7a8b7bce-de97-4178-9de8-827217bad69b" providerId="ADAL" clId="{D8E80896-F18D-8546-AD7B-DC132664AC36}" dt="2023-12-11T17:00:30.153" v="3001"/>
          <ac:picMkLst>
            <pc:docMk/>
            <pc:sldMk cId="1001421259" sldId="1185"/>
            <ac:picMk id="26" creationId="{F9A8D1B2-49BF-C623-6064-B10F73CE74C9}"/>
          </ac:picMkLst>
        </pc:picChg>
        <pc:picChg chg="add del mod">
          <ac:chgData name="Heiko Holz" userId="7a8b7bce-de97-4178-9de8-827217bad69b" providerId="ADAL" clId="{D8E80896-F18D-8546-AD7B-DC132664AC36}" dt="2023-12-11T17:00:40.208" v="3003" actId="21"/>
          <ac:picMkLst>
            <pc:docMk/>
            <pc:sldMk cId="1001421259" sldId="1185"/>
            <ac:picMk id="27" creationId="{2D76714C-1847-FEE4-85DB-1F720D1D1CFE}"/>
          </ac:picMkLst>
        </pc:picChg>
        <pc:picChg chg="add del mod">
          <ac:chgData name="Heiko Holz" userId="7a8b7bce-de97-4178-9de8-827217bad69b" providerId="ADAL" clId="{D8E80896-F18D-8546-AD7B-DC132664AC36}" dt="2023-12-11T17:01:07.209" v="3011" actId="478"/>
          <ac:picMkLst>
            <pc:docMk/>
            <pc:sldMk cId="1001421259" sldId="1185"/>
            <ac:picMk id="28" creationId="{487C5CF3-622E-3CA3-A0CC-A3B8E1189095}"/>
          </ac:picMkLst>
        </pc:picChg>
        <pc:picChg chg="add del mod">
          <ac:chgData name="Heiko Holz" userId="7a8b7bce-de97-4178-9de8-827217bad69b" providerId="ADAL" clId="{D8E80896-F18D-8546-AD7B-DC132664AC36}" dt="2023-12-11T17:02:26.833" v="3027" actId="478"/>
          <ac:picMkLst>
            <pc:docMk/>
            <pc:sldMk cId="1001421259" sldId="1185"/>
            <ac:picMk id="29" creationId="{731FDC0B-69E5-EB6A-64F2-2A10C1D6E4B6}"/>
          </ac:picMkLst>
        </pc:picChg>
        <pc:picChg chg="add del mod">
          <ac:chgData name="Heiko Holz" userId="7a8b7bce-de97-4178-9de8-827217bad69b" providerId="ADAL" clId="{D8E80896-F18D-8546-AD7B-DC132664AC36}" dt="2023-12-11T17:02:01.072" v="3021" actId="478"/>
          <ac:picMkLst>
            <pc:docMk/>
            <pc:sldMk cId="1001421259" sldId="1185"/>
            <ac:picMk id="30" creationId="{95719E37-BF61-3191-5061-A6E5715A1D20}"/>
          </ac:picMkLst>
        </pc:picChg>
        <pc:picChg chg="add del mod modVis">
          <ac:chgData name="Heiko Holz" userId="7a8b7bce-de97-4178-9de8-827217bad69b" providerId="ADAL" clId="{D8E80896-F18D-8546-AD7B-DC132664AC36}" dt="2023-12-12T05:58:53.738" v="4078" actId="166"/>
          <ac:picMkLst>
            <pc:docMk/>
            <pc:sldMk cId="1001421259" sldId="1185"/>
            <ac:picMk id="31" creationId="{76A9FF54-8C4B-882F-B35C-E7C3C7455015}"/>
          </ac:picMkLst>
        </pc:picChg>
        <pc:picChg chg="add del mod">
          <ac:chgData name="Heiko Holz" userId="7a8b7bce-de97-4178-9de8-827217bad69b" providerId="ADAL" clId="{D8E80896-F18D-8546-AD7B-DC132664AC36}" dt="2023-12-11T17:03:01.320" v="3054" actId="21"/>
          <ac:picMkLst>
            <pc:docMk/>
            <pc:sldMk cId="1001421259" sldId="1185"/>
            <ac:picMk id="32" creationId="{66410322-7F6C-1822-68BC-3F2443FD36AC}"/>
          </ac:picMkLst>
        </pc:picChg>
        <pc:picChg chg="add del mod">
          <ac:chgData name="Heiko Holz" userId="7a8b7bce-de97-4178-9de8-827217bad69b" providerId="ADAL" clId="{D8E80896-F18D-8546-AD7B-DC132664AC36}" dt="2023-12-11T17:03:02.711" v="3055" actId="478"/>
          <ac:picMkLst>
            <pc:docMk/>
            <pc:sldMk cId="1001421259" sldId="1185"/>
            <ac:picMk id="33" creationId="{180CF222-BBD2-BB26-79D0-629941165A50}"/>
          </ac:picMkLst>
        </pc:picChg>
        <pc:picChg chg="add mod">
          <ac:chgData name="Heiko Holz" userId="7a8b7bce-de97-4178-9de8-827217bad69b" providerId="ADAL" clId="{D8E80896-F18D-8546-AD7B-DC132664AC36}" dt="2023-12-11T21:31:36.970" v="4069" actId="1036"/>
          <ac:picMkLst>
            <pc:docMk/>
            <pc:sldMk cId="1001421259" sldId="1185"/>
            <ac:picMk id="35" creationId="{D174407A-78C9-310B-6703-AF6E2669251E}"/>
          </ac:picMkLst>
        </pc:picChg>
        <pc:picChg chg="add del">
          <ac:chgData name="Heiko Holz" userId="7a8b7bce-de97-4178-9de8-827217bad69b" providerId="ADAL" clId="{D8E80896-F18D-8546-AD7B-DC132664AC36}" dt="2023-12-11T16:24:58.838" v="2859" actId="478"/>
          <ac:picMkLst>
            <pc:docMk/>
            <pc:sldMk cId="1001421259" sldId="1185"/>
            <ac:picMk id="36" creationId="{F69B687E-AEA9-D916-6BFC-8A27D92F881D}"/>
          </ac:picMkLst>
        </pc:picChg>
        <pc:picChg chg="del mod">
          <ac:chgData name="Heiko Holz" userId="7a8b7bce-de97-4178-9de8-827217bad69b" providerId="ADAL" clId="{D8E80896-F18D-8546-AD7B-DC132664AC36}" dt="2023-12-11T16:59:54.238" v="2988" actId="21"/>
          <ac:picMkLst>
            <pc:docMk/>
            <pc:sldMk cId="1001421259" sldId="1185"/>
            <ac:picMk id="43" creationId="{371B3DAB-2E2A-6B08-72C8-EC77C200F26D}"/>
          </ac:picMkLst>
        </pc:picChg>
        <pc:picChg chg="add del mod modVis">
          <ac:chgData name="Heiko Holz" userId="7a8b7bce-de97-4178-9de8-827217bad69b" providerId="ADAL" clId="{D8E80896-F18D-8546-AD7B-DC132664AC36}" dt="2023-12-11T17:29:18.412" v="3780" actId="478"/>
          <ac:picMkLst>
            <pc:docMk/>
            <pc:sldMk cId="1001421259" sldId="1185"/>
            <ac:picMk id="46" creationId="{5DD24D49-F5C5-FEDA-DF02-7B5676AD933C}"/>
          </ac:picMkLst>
        </pc:picChg>
        <pc:picChg chg="add del mod">
          <ac:chgData name="Heiko Holz" userId="7a8b7bce-de97-4178-9de8-827217bad69b" providerId="ADAL" clId="{D8E80896-F18D-8546-AD7B-DC132664AC36}" dt="2023-12-11T17:28:20.582" v="3754"/>
          <ac:picMkLst>
            <pc:docMk/>
            <pc:sldMk cId="1001421259" sldId="1185"/>
            <ac:picMk id="47" creationId="{9B6118B3-1EC0-1603-03A8-17F90EF365AF}"/>
          </ac:picMkLst>
        </pc:picChg>
      </pc:sldChg>
      <pc:sldChg chg="addSp delSp modSp add del mod chgLayout">
        <pc:chgData name="Heiko Holz" userId="7a8b7bce-de97-4178-9de8-827217bad69b" providerId="ADAL" clId="{D8E80896-F18D-8546-AD7B-DC132664AC36}" dt="2023-12-12T16:14:39.864" v="4108" actId="2696"/>
        <pc:sldMkLst>
          <pc:docMk/>
          <pc:sldMk cId="2000490094" sldId="1186"/>
        </pc:sldMkLst>
        <pc:spChg chg="mod ord">
          <ac:chgData name="Heiko Holz" userId="7a8b7bce-de97-4178-9de8-827217bad69b" providerId="ADAL" clId="{D8E80896-F18D-8546-AD7B-DC132664AC36}" dt="2023-12-11T21:14:27.089" v="3986" actId="700"/>
          <ac:spMkLst>
            <pc:docMk/>
            <pc:sldMk cId="2000490094" sldId="1186"/>
            <ac:spMk id="2" creationId="{44479242-5C50-D694-A537-67155F2328F8}"/>
          </ac:spMkLst>
        </pc:spChg>
        <pc:spChg chg="add mod ord">
          <ac:chgData name="Heiko Holz" userId="7a8b7bce-de97-4178-9de8-827217bad69b" providerId="ADAL" clId="{D8E80896-F18D-8546-AD7B-DC132664AC36}" dt="2023-12-11T21:14:27.089" v="3986" actId="700"/>
          <ac:spMkLst>
            <pc:docMk/>
            <pc:sldMk cId="2000490094" sldId="1186"/>
            <ac:spMk id="3" creationId="{1CA85ADE-827E-B5A0-FADB-01D8D9F869ED}"/>
          </ac:spMkLst>
        </pc:spChg>
        <pc:spChg chg="mod ord">
          <ac:chgData name="Heiko Holz" userId="7a8b7bce-de97-4178-9de8-827217bad69b" providerId="ADAL" clId="{D8E80896-F18D-8546-AD7B-DC132664AC36}" dt="2023-12-11T21:14:27.089" v="3986" actId="700"/>
          <ac:spMkLst>
            <pc:docMk/>
            <pc:sldMk cId="2000490094" sldId="1186"/>
            <ac:spMk id="4" creationId="{28F2648E-4C7C-B8D6-5740-F3B869FC468D}"/>
          </ac:spMkLst>
        </pc:spChg>
        <pc:spChg chg="mod ord">
          <ac:chgData name="Heiko Holz" userId="7a8b7bce-de97-4178-9de8-827217bad69b" providerId="ADAL" clId="{D8E80896-F18D-8546-AD7B-DC132664AC36}" dt="2023-12-11T21:14:27.089" v="3986" actId="700"/>
          <ac:spMkLst>
            <pc:docMk/>
            <pc:sldMk cId="2000490094" sldId="1186"/>
            <ac:spMk id="5" creationId="{4A34AB62-768D-85D5-C974-5E6FFCCC09A6}"/>
          </ac:spMkLst>
        </pc:spChg>
        <pc:spChg chg="del">
          <ac:chgData name="Heiko Holz" userId="7a8b7bce-de97-4178-9de8-827217bad69b" providerId="ADAL" clId="{D8E80896-F18D-8546-AD7B-DC132664AC36}" dt="2023-12-11T21:14:27.089" v="3986" actId="700"/>
          <ac:spMkLst>
            <pc:docMk/>
            <pc:sldMk cId="2000490094" sldId="1186"/>
            <ac:spMk id="9" creationId="{00000000-0000-0000-0000-000000000000}"/>
          </ac:spMkLst>
        </pc:spChg>
      </pc:sldChg>
      <pc:sldChg chg="new del">
        <pc:chgData name="Heiko Holz" userId="7a8b7bce-de97-4178-9de8-827217bad69b" providerId="ADAL" clId="{D8E80896-F18D-8546-AD7B-DC132664AC36}" dt="2023-12-11T16:28:09.013" v="2920" actId="2696"/>
        <pc:sldMkLst>
          <pc:docMk/>
          <pc:sldMk cId="2319630180" sldId="1186"/>
        </pc:sldMkLst>
      </pc:sldChg>
      <pc:sldChg chg="add del">
        <pc:chgData name="Heiko Holz" userId="7a8b7bce-de97-4178-9de8-827217bad69b" providerId="ADAL" clId="{D8E80896-F18D-8546-AD7B-DC132664AC36}" dt="2023-12-11T16:24:40.089" v="2851"/>
        <pc:sldMkLst>
          <pc:docMk/>
          <pc:sldMk cId="2397383790" sldId="1186"/>
        </pc:sldMkLst>
      </pc:sldChg>
      <pc:sldChg chg="add del">
        <pc:chgData name="Heiko Holz" userId="7a8b7bce-de97-4178-9de8-827217bad69b" providerId="ADAL" clId="{D8E80896-F18D-8546-AD7B-DC132664AC36}" dt="2023-12-11T16:24:43.517" v="2854"/>
        <pc:sldMkLst>
          <pc:docMk/>
          <pc:sldMk cId="3825079538" sldId="1186"/>
        </pc:sldMkLst>
      </pc:sldChg>
      <pc:sldChg chg="modSp mod modClrScheme chgLayout">
        <pc:chgData name="Heiko Holz" userId="7a8b7bce-de97-4178-9de8-827217bad69b" providerId="ADAL" clId="{D8E80896-F18D-8546-AD7B-DC132664AC36}" dt="2023-12-11T21:13:49.465" v="3981" actId="700"/>
        <pc:sldMkLst>
          <pc:docMk/>
          <pc:sldMk cId="3228645485" sldId="1187"/>
        </pc:sldMkLst>
        <pc:spChg chg="mod ord">
          <ac:chgData name="Heiko Holz" userId="7a8b7bce-de97-4178-9de8-827217bad69b" providerId="ADAL" clId="{D8E80896-F18D-8546-AD7B-DC132664AC36}" dt="2023-12-11T21:13:49.465" v="3981" actId="700"/>
          <ac:spMkLst>
            <pc:docMk/>
            <pc:sldMk cId="3228645485" sldId="1187"/>
            <ac:spMk id="2" creationId="{4D5C9681-231E-3928-C341-5398C2F7E4A5}"/>
          </ac:spMkLst>
        </pc:spChg>
        <pc:spChg chg="mod ord">
          <ac:chgData name="Heiko Holz" userId="7a8b7bce-de97-4178-9de8-827217bad69b" providerId="ADAL" clId="{D8E80896-F18D-8546-AD7B-DC132664AC36}" dt="2023-12-11T21:13:49.465" v="3981" actId="700"/>
          <ac:spMkLst>
            <pc:docMk/>
            <pc:sldMk cId="3228645485" sldId="1187"/>
            <ac:spMk id="6" creationId="{6177B652-999C-60B8-A2E7-5367A239A1B5}"/>
          </ac:spMkLst>
        </pc:spChg>
        <pc:spChg chg="mod ord">
          <ac:chgData name="Heiko Holz" userId="7a8b7bce-de97-4178-9de8-827217bad69b" providerId="ADAL" clId="{D8E80896-F18D-8546-AD7B-DC132664AC36}" dt="2023-12-11T21:13:49.465" v="3981" actId="700"/>
          <ac:spMkLst>
            <pc:docMk/>
            <pc:sldMk cId="3228645485" sldId="1187"/>
            <ac:spMk id="8" creationId="{00000000-0000-0000-0000-000000000000}"/>
          </ac:spMkLst>
        </pc:spChg>
        <pc:spChg chg="mod ord">
          <ac:chgData name="Heiko Holz" userId="7a8b7bce-de97-4178-9de8-827217bad69b" providerId="ADAL" clId="{D8E80896-F18D-8546-AD7B-DC132664AC36}" dt="2023-12-11T21:13:49.465" v="3981" actId="700"/>
          <ac:spMkLst>
            <pc:docMk/>
            <pc:sldMk cId="3228645485" sldId="1187"/>
            <ac:spMk id="9" creationId="{00000000-0000-0000-0000-000000000000}"/>
          </ac:spMkLst>
        </pc:spChg>
      </pc:sldChg>
      <pc:sldChg chg="modSp mod modClrScheme chgLayout">
        <pc:chgData name="Heiko Holz" userId="7a8b7bce-de97-4178-9de8-827217bad69b" providerId="ADAL" clId="{D8E80896-F18D-8546-AD7B-DC132664AC36}" dt="2023-12-11T21:13:49.465" v="3981" actId="700"/>
        <pc:sldMkLst>
          <pc:docMk/>
          <pc:sldMk cId="835711382" sldId="1188"/>
        </pc:sldMkLst>
        <pc:spChg chg="mod ord">
          <ac:chgData name="Heiko Holz" userId="7a8b7bce-de97-4178-9de8-827217bad69b" providerId="ADAL" clId="{D8E80896-F18D-8546-AD7B-DC132664AC36}" dt="2023-12-11T21:13:49.465" v="3981" actId="700"/>
          <ac:spMkLst>
            <pc:docMk/>
            <pc:sldMk cId="835711382" sldId="1188"/>
            <ac:spMk id="2" creationId="{4D5C9681-231E-3928-C341-5398C2F7E4A5}"/>
          </ac:spMkLst>
        </pc:spChg>
        <pc:spChg chg="mod ord">
          <ac:chgData name="Heiko Holz" userId="7a8b7bce-de97-4178-9de8-827217bad69b" providerId="ADAL" clId="{D8E80896-F18D-8546-AD7B-DC132664AC36}" dt="2023-12-11T21:13:49.465" v="3981" actId="700"/>
          <ac:spMkLst>
            <pc:docMk/>
            <pc:sldMk cId="835711382" sldId="1188"/>
            <ac:spMk id="6" creationId="{00000000-0000-0000-0000-000000000000}"/>
          </ac:spMkLst>
        </pc:spChg>
        <pc:spChg chg="mod ord">
          <ac:chgData name="Heiko Holz" userId="7a8b7bce-de97-4178-9de8-827217bad69b" providerId="ADAL" clId="{D8E80896-F18D-8546-AD7B-DC132664AC36}" dt="2023-12-11T21:13:49.465" v="3981" actId="700"/>
          <ac:spMkLst>
            <pc:docMk/>
            <pc:sldMk cId="835711382" sldId="1188"/>
            <ac:spMk id="7" creationId="{00000000-0000-0000-0000-000000000000}"/>
          </ac:spMkLst>
        </pc:spChg>
        <pc:spChg chg="mod ord">
          <ac:chgData name="Heiko Holz" userId="7a8b7bce-de97-4178-9de8-827217bad69b" providerId="ADAL" clId="{D8E80896-F18D-8546-AD7B-DC132664AC36}" dt="2023-12-11T21:13:49.465" v="3981" actId="700"/>
          <ac:spMkLst>
            <pc:docMk/>
            <pc:sldMk cId="835711382" sldId="1188"/>
            <ac:spMk id="11" creationId="{00000000-0000-0000-0000-000000000000}"/>
          </ac:spMkLst>
        </pc:spChg>
      </pc:sldChg>
      <pc:sldChg chg="addSp modSp mod modClrScheme chgLayout">
        <pc:chgData name="Heiko Holz" userId="7a8b7bce-de97-4178-9de8-827217bad69b" providerId="ADAL" clId="{D8E80896-F18D-8546-AD7B-DC132664AC36}" dt="2023-12-11T21:16:34.942" v="3993"/>
        <pc:sldMkLst>
          <pc:docMk/>
          <pc:sldMk cId="1380189272" sldId="1189"/>
        </pc:sldMkLst>
        <pc:spChg chg="mod ord">
          <ac:chgData name="Heiko Holz" userId="7a8b7bce-de97-4178-9de8-827217bad69b" providerId="ADAL" clId="{D8E80896-F18D-8546-AD7B-DC132664AC36}" dt="2023-12-11T21:13:49.465" v="3981" actId="700"/>
          <ac:spMkLst>
            <pc:docMk/>
            <pc:sldMk cId="1380189272" sldId="1189"/>
            <ac:spMk id="2" creationId="{4D5C9681-231E-3928-C341-5398C2F7E4A5}"/>
          </ac:spMkLst>
        </pc:spChg>
        <pc:spChg chg="add mod">
          <ac:chgData name="Heiko Holz" userId="7a8b7bce-de97-4178-9de8-827217bad69b" providerId="ADAL" clId="{D8E80896-F18D-8546-AD7B-DC132664AC36}" dt="2023-12-11T21:16:34.942" v="3993"/>
          <ac:spMkLst>
            <pc:docMk/>
            <pc:sldMk cId="1380189272" sldId="1189"/>
            <ac:spMk id="3" creationId="{5521975A-AF24-5551-BED2-524AD719BCEF}"/>
          </ac:spMkLst>
        </pc:spChg>
        <pc:spChg chg="mod ord">
          <ac:chgData name="Heiko Holz" userId="7a8b7bce-de97-4178-9de8-827217bad69b" providerId="ADAL" clId="{D8E80896-F18D-8546-AD7B-DC132664AC36}" dt="2023-12-11T21:13:49.465" v="3981" actId="700"/>
          <ac:spMkLst>
            <pc:docMk/>
            <pc:sldMk cId="1380189272" sldId="1189"/>
            <ac:spMk id="6" creationId="{D5DD1F94-6EA7-0FB2-B908-D7B0867F4E69}"/>
          </ac:spMkLst>
        </pc:spChg>
        <pc:spChg chg="add mod">
          <ac:chgData name="Heiko Holz" userId="7a8b7bce-de97-4178-9de8-827217bad69b" providerId="ADAL" clId="{D8E80896-F18D-8546-AD7B-DC132664AC36}" dt="2023-12-11T21:16:34.942" v="3993"/>
          <ac:spMkLst>
            <pc:docMk/>
            <pc:sldMk cId="1380189272" sldId="1189"/>
            <ac:spMk id="7" creationId="{03439A67-5DBE-1EC6-854F-F4511BB44271}"/>
          </ac:spMkLst>
        </pc:spChg>
      </pc:sldChg>
      <pc:sldChg chg="addSp delSp modSp new mod modClrScheme chgLayout">
        <pc:chgData name="Heiko Holz" userId="7a8b7bce-de97-4178-9de8-827217bad69b" providerId="ADAL" clId="{D8E80896-F18D-8546-AD7B-DC132664AC36}" dt="2023-12-11T21:14:06.600" v="3985" actId="14100"/>
        <pc:sldMkLst>
          <pc:docMk/>
          <pc:sldMk cId="3219562462" sldId="1190"/>
        </pc:sldMkLst>
        <pc:spChg chg="mod ord">
          <ac:chgData name="Heiko Holz" userId="7a8b7bce-de97-4178-9de8-827217bad69b" providerId="ADAL" clId="{D8E80896-F18D-8546-AD7B-DC132664AC36}" dt="2023-12-11T21:14:02.982" v="3984" actId="700"/>
          <ac:spMkLst>
            <pc:docMk/>
            <pc:sldMk cId="3219562462" sldId="1190"/>
            <ac:spMk id="2" creationId="{98090193-430A-843F-3294-572D001CBE3F}"/>
          </ac:spMkLst>
        </pc:spChg>
        <pc:spChg chg="mod ord">
          <ac:chgData name="Heiko Holz" userId="7a8b7bce-de97-4178-9de8-827217bad69b" providerId="ADAL" clId="{D8E80896-F18D-8546-AD7B-DC132664AC36}" dt="2023-12-11T21:14:06.600" v="3985" actId="14100"/>
          <ac:spMkLst>
            <pc:docMk/>
            <pc:sldMk cId="3219562462" sldId="1190"/>
            <ac:spMk id="3" creationId="{26C15F86-4507-D1F6-4078-02A41BD21FF7}"/>
          </ac:spMkLst>
        </pc:spChg>
        <pc:spChg chg="mod ord">
          <ac:chgData name="Heiko Holz" userId="7a8b7bce-de97-4178-9de8-827217bad69b" providerId="ADAL" clId="{D8E80896-F18D-8546-AD7B-DC132664AC36}" dt="2023-12-11T21:14:02.982" v="3984" actId="700"/>
          <ac:spMkLst>
            <pc:docMk/>
            <pc:sldMk cId="3219562462" sldId="1190"/>
            <ac:spMk id="4" creationId="{AD9DE3B3-B3DE-19C6-E407-A7E71619FA19}"/>
          </ac:spMkLst>
        </pc:spChg>
        <pc:spChg chg="mod ord">
          <ac:chgData name="Heiko Holz" userId="7a8b7bce-de97-4178-9de8-827217bad69b" providerId="ADAL" clId="{D8E80896-F18D-8546-AD7B-DC132664AC36}" dt="2023-12-11T21:14:02.982" v="3984" actId="700"/>
          <ac:spMkLst>
            <pc:docMk/>
            <pc:sldMk cId="3219562462" sldId="1190"/>
            <ac:spMk id="5" creationId="{1BCDDE33-8B44-BD5E-2A20-0F7104D726D2}"/>
          </ac:spMkLst>
        </pc:spChg>
        <pc:spChg chg="add del mod">
          <ac:chgData name="Heiko Holz" userId="7a8b7bce-de97-4178-9de8-827217bad69b" providerId="ADAL" clId="{D8E80896-F18D-8546-AD7B-DC132664AC36}" dt="2023-12-11T17:14:31.112" v="3542"/>
          <ac:spMkLst>
            <pc:docMk/>
            <pc:sldMk cId="3219562462" sldId="1190"/>
            <ac:spMk id="6" creationId="{FFE3E4D9-791B-66F9-7002-29500495E59D}"/>
          </ac:spMkLst>
        </pc:spChg>
        <pc:picChg chg="add del mod">
          <ac:chgData name="Heiko Holz" userId="7a8b7bce-de97-4178-9de8-827217bad69b" providerId="ADAL" clId="{D8E80896-F18D-8546-AD7B-DC132664AC36}" dt="2023-12-11T17:22:23.882" v="3637" actId="478"/>
          <ac:picMkLst>
            <pc:docMk/>
            <pc:sldMk cId="3219562462" sldId="1190"/>
            <ac:picMk id="7" creationId="{BF2C88BD-D385-63B1-E22A-CE02CAF1A6F9}"/>
          </ac:picMkLst>
        </pc:picChg>
        <pc:picChg chg="add mod">
          <ac:chgData name="Heiko Holz" userId="7a8b7bce-de97-4178-9de8-827217bad69b" providerId="ADAL" clId="{D8E80896-F18D-8546-AD7B-DC132664AC36}" dt="2023-12-11T17:24:01.912" v="3727" actId="1076"/>
          <ac:picMkLst>
            <pc:docMk/>
            <pc:sldMk cId="3219562462" sldId="1190"/>
            <ac:picMk id="9" creationId="{BC5342A9-6CBC-6435-77BF-649D4D7C7EF7}"/>
          </ac:picMkLst>
        </pc:picChg>
        <pc:picChg chg="add del mod">
          <ac:chgData name="Heiko Holz" userId="7a8b7bce-de97-4178-9de8-827217bad69b" providerId="ADAL" clId="{D8E80896-F18D-8546-AD7B-DC132664AC36}" dt="2023-12-11T17:14:56.552" v="3546" actId="478"/>
          <ac:picMkLst>
            <pc:docMk/>
            <pc:sldMk cId="3219562462" sldId="1190"/>
            <ac:picMk id="5122" creationId="{ABE299FC-D318-DED3-FF3F-3299DE369374}"/>
          </ac:picMkLst>
        </pc:picChg>
        <pc:picChg chg="add del mod">
          <ac:chgData name="Heiko Holz" userId="7a8b7bce-de97-4178-9de8-827217bad69b" providerId="ADAL" clId="{D8E80896-F18D-8546-AD7B-DC132664AC36}" dt="2023-12-11T17:23:10.422" v="3716" actId="21"/>
          <ac:picMkLst>
            <pc:docMk/>
            <pc:sldMk cId="3219562462" sldId="1190"/>
            <ac:picMk id="5124" creationId="{B9A94C6E-F3F2-B3A2-6E73-32F0A5AEF141}"/>
          </ac:picMkLst>
        </pc:picChg>
      </pc:sldChg>
      <pc:sldChg chg="addSp delSp modSp add mod ord">
        <pc:chgData name="Heiko Holz" userId="7a8b7bce-de97-4178-9de8-827217bad69b" providerId="ADAL" clId="{D8E80896-F18D-8546-AD7B-DC132664AC36}" dt="2023-12-11T17:24:25.633" v="3728" actId="20578"/>
        <pc:sldMkLst>
          <pc:docMk/>
          <pc:sldMk cId="3667422306" sldId="1191"/>
        </pc:sldMkLst>
        <pc:spChg chg="mod">
          <ac:chgData name="Heiko Holz" userId="7a8b7bce-de97-4178-9de8-827217bad69b" providerId="ADAL" clId="{D8E80896-F18D-8546-AD7B-DC132664AC36}" dt="2023-12-11T17:10:10.097" v="3137" actId="6549"/>
          <ac:spMkLst>
            <pc:docMk/>
            <pc:sldMk cId="3667422306" sldId="1191"/>
            <ac:spMk id="2" creationId="{0F8AC8F1-E6B5-43A2-AEB1-C6FA2F7E68D8}"/>
          </ac:spMkLst>
        </pc:spChg>
        <pc:spChg chg="mod">
          <ac:chgData name="Heiko Holz" userId="7a8b7bce-de97-4178-9de8-827217bad69b" providerId="ADAL" clId="{D8E80896-F18D-8546-AD7B-DC132664AC36}" dt="2023-12-11T17:10:08.590" v="3136" actId="20577"/>
          <ac:spMkLst>
            <pc:docMk/>
            <pc:sldMk cId="3667422306" sldId="1191"/>
            <ac:spMk id="9" creationId="{07D18E75-B043-8C28-C9EC-A91DBCC85099}"/>
          </ac:spMkLst>
        </pc:spChg>
        <pc:picChg chg="add del mod">
          <ac:chgData name="Heiko Holz" userId="7a8b7bce-de97-4178-9de8-827217bad69b" providerId="ADAL" clId="{D8E80896-F18D-8546-AD7B-DC132664AC36}" dt="2023-12-11T17:23:17.036" v="3719" actId="478"/>
          <ac:picMkLst>
            <pc:docMk/>
            <pc:sldMk cId="3667422306" sldId="1191"/>
            <ac:picMk id="3" creationId="{C83F9386-F197-4026-A5E4-4A7C8579B515}"/>
          </ac:picMkLst>
        </pc:picChg>
      </pc:sldChg>
      <pc:sldChg chg="modSp mod">
        <pc:chgData name="Heiko Holz" userId="7a8b7bce-de97-4178-9de8-827217bad69b" providerId="ADAL" clId="{D8E80896-F18D-8546-AD7B-DC132664AC36}" dt="2023-12-12T10:50:55.945" v="4100" actId="790"/>
        <pc:sldMkLst>
          <pc:docMk/>
          <pc:sldMk cId="2717756551" sldId="1192"/>
        </pc:sldMkLst>
        <pc:spChg chg="mod">
          <ac:chgData name="Heiko Holz" userId="7a8b7bce-de97-4178-9de8-827217bad69b" providerId="ADAL" clId="{D8E80896-F18D-8546-AD7B-DC132664AC36}" dt="2023-12-12T10:50:55.945" v="4100" actId="790"/>
          <ac:spMkLst>
            <pc:docMk/>
            <pc:sldMk cId="2717756551" sldId="1192"/>
            <ac:spMk id="2" creationId="{06674643-5087-FAC4-E6A2-23CFCE3934CB}"/>
          </ac:spMkLst>
        </pc:spChg>
      </pc:sldChg>
      <pc:sldMasterChg chg="modSp mod addSldLayout delSldLayout modSldLayout">
        <pc:chgData name="Heiko Holz" userId="7a8b7bce-de97-4178-9de8-827217bad69b" providerId="ADAL" clId="{D8E80896-F18D-8546-AD7B-DC132664AC36}" dt="2023-12-11T21:16:06.620" v="3992" actId="2696"/>
        <pc:sldMasterMkLst>
          <pc:docMk/>
          <pc:sldMasterMk cId="0" sldId="2147483648"/>
        </pc:sldMasterMkLst>
        <pc:spChg chg="mod">
          <ac:chgData name="Heiko Holz" userId="7a8b7bce-de97-4178-9de8-827217bad69b" providerId="ADAL" clId="{D8E80896-F18D-8546-AD7B-DC132664AC36}" dt="2023-12-11T21:04:49.610" v="3936" actId="3626"/>
          <ac:spMkLst>
            <pc:docMk/>
            <pc:sldMasterMk cId="0" sldId="2147483648"/>
            <ac:spMk id="8" creationId="{00000000-0000-0000-0000-000000000000}"/>
          </ac:spMkLst>
        </pc:spChg>
        <pc:spChg chg="mod">
          <ac:chgData name="Heiko Holz" userId="7a8b7bce-de97-4178-9de8-827217bad69b" providerId="ADAL" clId="{D8E80896-F18D-8546-AD7B-DC132664AC36}" dt="2023-12-11T21:10:12.864" v="3945" actId="2711"/>
          <ac:spMkLst>
            <pc:docMk/>
            <pc:sldMasterMk cId="0" sldId="2147483648"/>
            <ac:spMk id="1026" creationId="{00000000-0000-0000-0000-000000000000}"/>
          </ac:spMkLst>
        </pc:spChg>
        <pc:sldLayoutChg chg="add del">
          <pc:chgData name="Heiko Holz" userId="7a8b7bce-de97-4178-9de8-827217bad69b" providerId="ADAL" clId="{D8E80896-F18D-8546-AD7B-DC132664AC36}" dt="2023-12-11T21:16:06.620" v="3992" actId="2696"/>
          <pc:sldLayoutMkLst>
            <pc:docMk/>
            <pc:sldMasterMk cId="0" sldId="2147483648"/>
            <pc:sldLayoutMk cId="2331100498" sldId="2147483669"/>
          </pc:sldLayoutMkLst>
        </pc:sldLayoutChg>
        <pc:sldLayoutChg chg="addSp delSp modSp mod">
          <pc:chgData name="Heiko Holz" userId="7a8b7bce-de97-4178-9de8-827217bad69b" providerId="ADAL" clId="{D8E80896-F18D-8546-AD7B-DC132664AC36}" dt="2023-12-11T09:18:33.991" v="520"/>
          <pc:sldLayoutMkLst>
            <pc:docMk/>
            <pc:sldMasterMk cId="0" sldId="2147483648"/>
            <pc:sldLayoutMk cId="2981674488" sldId="2147483670"/>
          </pc:sldLayoutMkLst>
          <pc:spChg chg="add del mod">
            <ac:chgData name="Heiko Holz" userId="7a8b7bce-de97-4178-9de8-827217bad69b" providerId="ADAL" clId="{D8E80896-F18D-8546-AD7B-DC132664AC36}" dt="2023-12-11T09:18:33.991" v="520"/>
            <ac:spMkLst>
              <pc:docMk/>
              <pc:sldMasterMk cId="0" sldId="2147483648"/>
              <pc:sldLayoutMk cId="2981674488" sldId="2147483670"/>
              <ac:spMk id="3" creationId="{3093531D-002E-B054-F84E-E3B318805456}"/>
            </ac:spMkLst>
          </pc:spChg>
        </pc:sldLayoutChg>
        <pc:sldLayoutChg chg="del">
          <pc:chgData name="Heiko Holz" userId="7a8b7bce-de97-4178-9de8-827217bad69b" providerId="ADAL" clId="{D8E80896-F18D-8546-AD7B-DC132664AC36}" dt="2023-12-11T21:11:05.916" v="3952" actId="2696"/>
          <pc:sldLayoutMkLst>
            <pc:docMk/>
            <pc:sldMasterMk cId="0" sldId="2147483648"/>
            <pc:sldLayoutMk cId="2682673504" sldId="2147483671"/>
          </pc:sldLayoutMkLst>
        </pc:sldLayoutChg>
        <pc:sldLayoutChg chg="addSp delSp modSp mod">
          <pc:chgData name="Heiko Holz" userId="7a8b7bce-de97-4178-9de8-827217bad69b" providerId="ADAL" clId="{D8E80896-F18D-8546-AD7B-DC132664AC36}" dt="2023-12-11T09:14:16.324" v="44"/>
          <pc:sldLayoutMkLst>
            <pc:docMk/>
            <pc:sldMasterMk cId="0" sldId="2147483648"/>
            <pc:sldLayoutMk cId="3058070210" sldId="2147483672"/>
          </pc:sldLayoutMkLst>
          <pc:picChg chg="add del mod">
            <ac:chgData name="Heiko Holz" userId="7a8b7bce-de97-4178-9de8-827217bad69b" providerId="ADAL" clId="{D8E80896-F18D-8546-AD7B-DC132664AC36}" dt="2023-12-11T09:14:15.460" v="43" actId="478"/>
            <ac:picMkLst>
              <pc:docMk/>
              <pc:sldMasterMk cId="0" sldId="2147483648"/>
              <pc:sldLayoutMk cId="3058070210" sldId="2147483672"/>
              <ac:picMk id="6" creationId="{322A4AB1-1D25-037C-B0D8-739F2727D181}"/>
            </ac:picMkLst>
          </pc:picChg>
          <pc:picChg chg="add mod">
            <ac:chgData name="Heiko Holz" userId="7a8b7bce-de97-4178-9de8-827217bad69b" providerId="ADAL" clId="{D8E80896-F18D-8546-AD7B-DC132664AC36}" dt="2023-12-11T09:14:16.324" v="44"/>
            <ac:picMkLst>
              <pc:docMk/>
              <pc:sldMasterMk cId="0" sldId="2147483648"/>
              <pc:sldLayoutMk cId="3058070210" sldId="2147483672"/>
              <ac:picMk id="8" creationId="{FBE224C0-13F3-C923-C215-0D4EF7C49012}"/>
            </ac:picMkLst>
          </pc:picChg>
        </pc:sldLayoutChg>
        <pc:sldLayoutChg chg="addSp delSp modSp mod">
          <pc:chgData name="Heiko Holz" userId="7a8b7bce-de97-4178-9de8-827217bad69b" providerId="ADAL" clId="{D8E80896-F18D-8546-AD7B-DC132664AC36}" dt="2023-12-11T09:14:19.456" v="46"/>
          <pc:sldLayoutMkLst>
            <pc:docMk/>
            <pc:sldMasterMk cId="0" sldId="2147483648"/>
            <pc:sldLayoutMk cId="261020106" sldId="2147483673"/>
          </pc:sldLayoutMkLst>
          <pc:picChg chg="add del mod">
            <ac:chgData name="Heiko Holz" userId="7a8b7bce-de97-4178-9de8-827217bad69b" providerId="ADAL" clId="{D8E80896-F18D-8546-AD7B-DC132664AC36}" dt="2023-12-11T09:14:18.728" v="45" actId="478"/>
            <ac:picMkLst>
              <pc:docMk/>
              <pc:sldMasterMk cId="0" sldId="2147483648"/>
              <pc:sldLayoutMk cId="261020106" sldId="2147483673"/>
              <ac:picMk id="8" creationId="{2A409C83-04DE-CCDC-7A44-E51C4093F3CC}"/>
            </ac:picMkLst>
          </pc:picChg>
          <pc:picChg chg="add mod">
            <ac:chgData name="Heiko Holz" userId="7a8b7bce-de97-4178-9de8-827217bad69b" providerId="ADAL" clId="{D8E80896-F18D-8546-AD7B-DC132664AC36}" dt="2023-12-11T09:14:19.456" v="46"/>
            <ac:picMkLst>
              <pc:docMk/>
              <pc:sldMasterMk cId="0" sldId="2147483648"/>
              <pc:sldLayoutMk cId="261020106" sldId="2147483673"/>
              <ac:picMk id="10" creationId="{99CFB258-0780-EE4C-6416-FB2580EC610B}"/>
            </ac:picMkLst>
          </pc:picChg>
        </pc:sldLayoutChg>
        <pc:sldLayoutChg chg="del">
          <pc:chgData name="Heiko Holz" userId="7a8b7bce-de97-4178-9de8-827217bad69b" providerId="ADAL" clId="{D8E80896-F18D-8546-AD7B-DC132664AC36}" dt="2023-12-11T21:12:21.549" v="3962" actId="2696"/>
          <pc:sldLayoutMkLst>
            <pc:docMk/>
            <pc:sldMasterMk cId="0" sldId="2147483648"/>
            <pc:sldLayoutMk cId="3866520405" sldId="2147483678"/>
          </pc:sldLayoutMkLst>
        </pc:sldLayoutChg>
        <pc:sldLayoutChg chg="del">
          <pc:chgData name="Heiko Holz" userId="7a8b7bce-de97-4178-9de8-827217bad69b" providerId="ADAL" clId="{D8E80896-F18D-8546-AD7B-DC132664AC36}" dt="2023-12-11T21:12:33.931" v="3968" actId="2696"/>
          <pc:sldLayoutMkLst>
            <pc:docMk/>
            <pc:sldMasterMk cId="0" sldId="2147483648"/>
            <pc:sldLayoutMk cId="796993318" sldId="2147483679"/>
          </pc:sldLayoutMkLst>
        </pc:sldLayoutChg>
        <pc:sldLayoutChg chg="del">
          <pc:chgData name="Heiko Holz" userId="7a8b7bce-de97-4178-9de8-827217bad69b" providerId="ADAL" clId="{D8E80896-F18D-8546-AD7B-DC132664AC36}" dt="2023-12-11T21:12:27.516" v="3967" actId="2696"/>
          <pc:sldLayoutMkLst>
            <pc:docMk/>
            <pc:sldMasterMk cId="0" sldId="2147483648"/>
            <pc:sldLayoutMk cId="3964777864" sldId="2147483680"/>
          </pc:sldLayoutMkLst>
        </pc:sldLayoutChg>
        <pc:sldLayoutChg chg="del">
          <pc:chgData name="Heiko Holz" userId="7a8b7bce-de97-4178-9de8-827217bad69b" providerId="ADAL" clId="{D8E80896-F18D-8546-AD7B-DC132664AC36}" dt="2023-12-11T21:12:01.509" v="3958" actId="2696"/>
          <pc:sldLayoutMkLst>
            <pc:docMk/>
            <pc:sldMasterMk cId="0" sldId="2147483648"/>
            <pc:sldLayoutMk cId="2119348675" sldId="2147483681"/>
          </pc:sldLayoutMkLst>
        </pc:sldLayoutChg>
        <pc:sldLayoutChg chg="del">
          <pc:chgData name="Heiko Holz" userId="7a8b7bce-de97-4178-9de8-827217bad69b" providerId="ADAL" clId="{D8E80896-F18D-8546-AD7B-DC132664AC36}" dt="2023-12-11T21:11:04.681" v="3951" actId="2696"/>
          <pc:sldLayoutMkLst>
            <pc:docMk/>
            <pc:sldMasterMk cId="0" sldId="2147483648"/>
            <pc:sldLayoutMk cId="516344232" sldId="2147483682"/>
          </pc:sldLayoutMkLst>
        </pc:sldLayoutChg>
        <pc:sldLayoutChg chg="addSp delSp modSp mod">
          <pc:chgData name="Heiko Holz" userId="7a8b7bce-de97-4178-9de8-827217bad69b" providerId="ADAL" clId="{D8E80896-F18D-8546-AD7B-DC132664AC36}" dt="2023-12-11T09:14:04.564" v="38"/>
          <pc:sldLayoutMkLst>
            <pc:docMk/>
            <pc:sldMasterMk cId="0" sldId="2147483648"/>
            <pc:sldLayoutMk cId="2331100498" sldId="2147483682"/>
          </pc:sldLayoutMkLst>
          <pc:picChg chg="add del mod">
            <ac:chgData name="Heiko Holz" userId="7a8b7bce-de97-4178-9de8-827217bad69b" providerId="ADAL" clId="{D8E80896-F18D-8546-AD7B-DC132664AC36}" dt="2023-12-11T09:14:04.303" v="37" actId="478"/>
            <ac:picMkLst>
              <pc:docMk/>
              <pc:sldMasterMk cId="0" sldId="2147483648"/>
              <pc:sldLayoutMk cId="2331100498" sldId="2147483682"/>
              <ac:picMk id="7" creationId="{018D1663-3CA5-C5BB-0AF6-0164BA2332AD}"/>
            </ac:picMkLst>
          </pc:picChg>
          <pc:picChg chg="add del mod">
            <ac:chgData name="Heiko Holz" userId="7a8b7bce-de97-4178-9de8-827217bad69b" providerId="ADAL" clId="{D8E80896-F18D-8546-AD7B-DC132664AC36}" dt="2023-12-11T09:14:03.293" v="36" actId="21"/>
            <ac:picMkLst>
              <pc:docMk/>
              <pc:sldMasterMk cId="0" sldId="2147483648"/>
              <pc:sldLayoutMk cId="2331100498" sldId="2147483682"/>
              <ac:picMk id="10" creationId="{54106A3C-ED86-0043-0CE5-0F1A0F727511}"/>
            </ac:picMkLst>
          </pc:picChg>
          <pc:picChg chg="add mod">
            <ac:chgData name="Heiko Holz" userId="7a8b7bce-de97-4178-9de8-827217bad69b" providerId="ADAL" clId="{D8E80896-F18D-8546-AD7B-DC132664AC36}" dt="2023-12-11T09:14:04.564" v="38"/>
            <ac:picMkLst>
              <pc:docMk/>
              <pc:sldMasterMk cId="0" sldId="2147483648"/>
              <pc:sldLayoutMk cId="2331100498" sldId="2147483682"/>
              <ac:picMk id="11" creationId="{CD85B302-7592-29DD-F01D-ED63CB223DB0}"/>
            </ac:picMkLst>
          </pc:picChg>
        </pc:sldLayoutChg>
        <pc:sldLayoutChg chg="del">
          <pc:chgData name="Heiko Holz" userId="7a8b7bce-de97-4178-9de8-827217bad69b" providerId="ADAL" clId="{D8E80896-F18D-8546-AD7B-DC132664AC36}" dt="2023-12-11T21:12:22.089" v="3963" actId="2696"/>
          <pc:sldLayoutMkLst>
            <pc:docMk/>
            <pc:sldMasterMk cId="0" sldId="2147483648"/>
            <pc:sldLayoutMk cId="817152590" sldId="2147483683"/>
          </pc:sldLayoutMkLst>
        </pc:sldLayoutChg>
        <pc:sldLayoutChg chg="addSp delSp modSp mod">
          <pc:chgData name="Heiko Holz" userId="7a8b7bce-de97-4178-9de8-827217bad69b" providerId="ADAL" clId="{D8E80896-F18D-8546-AD7B-DC132664AC36}" dt="2023-12-11T09:14:09.262" v="40"/>
          <pc:sldLayoutMkLst>
            <pc:docMk/>
            <pc:sldMasterMk cId="0" sldId="2147483648"/>
            <pc:sldLayoutMk cId="3866520405" sldId="2147483683"/>
          </pc:sldLayoutMkLst>
          <pc:picChg chg="add del mod">
            <ac:chgData name="Heiko Holz" userId="7a8b7bce-de97-4178-9de8-827217bad69b" providerId="ADAL" clId="{D8E80896-F18D-8546-AD7B-DC132664AC36}" dt="2023-12-11T09:14:08.041" v="39" actId="478"/>
            <ac:picMkLst>
              <pc:docMk/>
              <pc:sldMasterMk cId="0" sldId="2147483648"/>
              <pc:sldLayoutMk cId="3866520405" sldId="2147483683"/>
              <ac:picMk id="4" creationId="{1E50FD61-9B0A-3E4F-47DC-0AEA7E109ACB}"/>
            </ac:picMkLst>
          </pc:picChg>
          <pc:picChg chg="add mod">
            <ac:chgData name="Heiko Holz" userId="7a8b7bce-de97-4178-9de8-827217bad69b" providerId="ADAL" clId="{D8E80896-F18D-8546-AD7B-DC132664AC36}" dt="2023-12-11T09:14:09.262" v="40"/>
            <ac:picMkLst>
              <pc:docMk/>
              <pc:sldMasterMk cId="0" sldId="2147483648"/>
              <pc:sldLayoutMk cId="3866520405" sldId="2147483683"/>
              <ac:picMk id="7" creationId="{11294B32-119C-853A-8031-C55B698329AF}"/>
            </ac:picMkLst>
          </pc:picChg>
        </pc:sldLayoutChg>
        <pc:sldLayoutChg chg="del">
          <pc:chgData name="Heiko Holz" userId="7a8b7bce-de97-4178-9de8-827217bad69b" providerId="ADAL" clId="{D8E80896-F18D-8546-AD7B-DC132664AC36}" dt="2023-12-11T21:11:44.251" v="3955" actId="2696"/>
          <pc:sldLayoutMkLst>
            <pc:docMk/>
            <pc:sldMasterMk cId="0" sldId="2147483648"/>
            <pc:sldLayoutMk cId="1360039647" sldId="2147483684"/>
          </pc:sldLayoutMkLst>
        </pc:sldLayoutChg>
        <pc:sldLayoutChg chg="addSp delSp modSp mod">
          <pc:chgData name="Heiko Holz" userId="7a8b7bce-de97-4178-9de8-827217bad69b" providerId="ADAL" clId="{D8E80896-F18D-8546-AD7B-DC132664AC36}" dt="2023-12-11T09:14:13.816" v="42"/>
          <pc:sldLayoutMkLst>
            <pc:docMk/>
            <pc:sldMasterMk cId="0" sldId="2147483648"/>
            <pc:sldLayoutMk cId="2682673504" sldId="2147483684"/>
          </pc:sldLayoutMkLst>
          <pc:picChg chg="add del mod">
            <ac:chgData name="Heiko Holz" userId="7a8b7bce-de97-4178-9de8-827217bad69b" providerId="ADAL" clId="{D8E80896-F18D-8546-AD7B-DC132664AC36}" dt="2023-12-11T09:14:13.009" v="41" actId="478"/>
            <ac:picMkLst>
              <pc:docMk/>
              <pc:sldMasterMk cId="0" sldId="2147483648"/>
              <pc:sldLayoutMk cId="2682673504" sldId="2147483684"/>
              <ac:picMk id="8" creationId="{16B49B9B-C63A-A2FA-3BB8-FAC35CE2821E}"/>
            </ac:picMkLst>
          </pc:picChg>
          <pc:picChg chg="add mod">
            <ac:chgData name="Heiko Holz" userId="7a8b7bce-de97-4178-9de8-827217bad69b" providerId="ADAL" clId="{D8E80896-F18D-8546-AD7B-DC132664AC36}" dt="2023-12-11T09:14:13.816" v="42"/>
            <ac:picMkLst>
              <pc:docMk/>
              <pc:sldMasterMk cId="0" sldId="2147483648"/>
              <pc:sldLayoutMk cId="2682673504" sldId="2147483684"/>
              <ac:picMk id="10" creationId="{56D863A6-BE45-42A8-FBF2-220DD4253106}"/>
            </ac:picMkLst>
          </pc:picChg>
        </pc:sldLayoutChg>
        <pc:sldLayoutChg chg="del">
          <pc:chgData name="Heiko Holz" userId="7a8b7bce-de97-4178-9de8-827217bad69b" providerId="ADAL" clId="{D8E80896-F18D-8546-AD7B-DC132664AC36}" dt="2023-12-11T21:12:01.447" v="3957" actId="2696"/>
          <pc:sldLayoutMkLst>
            <pc:docMk/>
            <pc:sldMasterMk cId="0" sldId="2147483648"/>
            <pc:sldLayoutMk cId="2755511999" sldId="2147483685"/>
          </pc:sldLayoutMkLst>
        </pc:sldLayoutChg>
        <pc:sldLayoutChg chg="del">
          <pc:chgData name="Heiko Holz" userId="7a8b7bce-de97-4178-9de8-827217bad69b" providerId="ADAL" clId="{D8E80896-F18D-8546-AD7B-DC132664AC36}" dt="2023-12-11T21:11:03.632" v="3950" actId="2696"/>
          <pc:sldLayoutMkLst>
            <pc:docMk/>
            <pc:sldMasterMk cId="0" sldId="2147483648"/>
            <pc:sldLayoutMk cId="2244898160" sldId="2147483686"/>
          </pc:sldLayoutMkLst>
        </pc:sldLayoutChg>
        <pc:sldLayoutChg chg="del">
          <pc:chgData name="Heiko Holz" userId="7a8b7bce-de97-4178-9de8-827217bad69b" providerId="ADAL" clId="{D8E80896-F18D-8546-AD7B-DC132664AC36}" dt="2023-12-11T21:12:22.850" v="3964" actId="2696"/>
          <pc:sldLayoutMkLst>
            <pc:docMk/>
            <pc:sldMasterMk cId="0" sldId="2147483648"/>
            <pc:sldLayoutMk cId="1037156993" sldId="2147483687"/>
          </pc:sldLayoutMkLst>
        </pc:sldLayoutChg>
        <pc:sldLayoutChg chg="del">
          <pc:chgData name="Heiko Holz" userId="7a8b7bce-de97-4178-9de8-827217bad69b" providerId="ADAL" clId="{D8E80896-F18D-8546-AD7B-DC132664AC36}" dt="2023-12-11T21:11:45.293" v="3956" actId="2696"/>
          <pc:sldLayoutMkLst>
            <pc:docMk/>
            <pc:sldMasterMk cId="0" sldId="2147483648"/>
            <pc:sldLayoutMk cId="922380922" sldId="2147483688"/>
          </pc:sldLayoutMkLst>
        </pc:sldLayoutChg>
        <pc:sldLayoutChg chg="del">
          <pc:chgData name="Heiko Holz" userId="7a8b7bce-de97-4178-9de8-827217bad69b" providerId="ADAL" clId="{D8E80896-F18D-8546-AD7B-DC132664AC36}" dt="2023-12-11T21:12:13.720" v="3959" actId="2696"/>
          <pc:sldLayoutMkLst>
            <pc:docMk/>
            <pc:sldMasterMk cId="0" sldId="2147483648"/>
            <pc:sldLayoutMk cId="3216031457" sldId="2147483691"/>
          </pc:sldLayoutMkLst>
        </pc:sldLayoutChg>
        <pc:sldLayoutChg chg="del">
          <pc:chgData name="Heiko Holz" userId="7a8b7bce-de97-4178-9de8-827217bad69b" providerId="ADAL" clId="{D8E80896-F18D-8546-AD7B-DC132664AC36}" dt="2023-12-11T21:11:02.847" v="3949" actId="2696"/>
          <pc:sldLayoutMkLst>
            <pc:docMk/>
            <pc:sldMasterMk cId="0" sldId="2147483648"/>
            <pc:sldLayoutMk cId="3835973959" sldId="2147483692"/>
          </pc:sldLayoutMkLst>
        </pc:sldLayoutChg>
        <pc:sldLayoutChg chg="del">
          <pc:chgData name="Heiko Holz" userId="7a8b7bce-de97-4178-9de8-827217bad69b" providerId="ADAL" clId="{D8E80896-F18D-8546-AD7B-DC132664AC36}" dt="2023-12-11T21:12:23.475" v="3965" actId="2696"/>
          <pc:sldLayoutMkLst>
            <pc:docMk/>
            <pc:sldMasterMk cId="0" sldId="2147483648"/>
            <pc:sldLayoutMk cId="1064119105" sldId="2147483693"/>
          </pc:sldLayoutMkLst>
        </pc:sldLayoutChg>
        <pc:sldLayoutChg chg="del">
          <pc:chgData name="Heiko Holz" userId="7a8b7bce-de97-4178-9de8-827217bad69b" providerId="ADAL" clId="{D8E80896-F18D-8546-AD7B-DC132664AC36}" dt="2023-12-11T21:10:36.588" v="3946" actId="2696"/>
          <pc:sldLayoutMkLst>
            <pc:docMk/>
            <pc:sldMasterMk cId="0" sldId="2147483648"/>
            <pc:sldLayoutMk cId="4163083975" sldId="2147483694"/>
          </pc:sldLayoutMkLst>
        </pc:sldLayoutChg>
        <pc:sldLayoutChg chg="del">
          <pc:chgData name="Heiko Holz" userId="7a8b7bce-de97-4178-9de8-827217bad69b" providerId="ADAL" clId="{D8E80896-F18D-8546-AD7B-DC132664AC36}" dt="2023-12-11T21:11:01.494" v="3948" actId="2696"/>
          <pc:sldLayoutMkLst>
            <pc:docMk/>
            <pc:sldMasterMk cId="0" sldId="2147483648"/>
            <pc:sldLayoutMk cId="4060529557" sldId="2147483696"/>
          </pc:sldLayoutMkLst>
        </pc:sldLayoutChg>
        <pc:sldLayoutChg chg="del">
          <pc:chgData name="Heiko Holz" userId="7a8b7bce-de97-4178-9de8-827217bad69b" providerId="ADAL" clId="{D8E80896-F18D-8546-AD7B-DC132664AC36}" dt="2023-12-11T21:12:24" v="3966" actId="2696"/>
          <pc:sldLayoutMkLst>
            <pc:docMk/>
            <pc:sldMasterMk cId="0" sldId="2147483648"/>
            <pc:sldLayoutMk cId="1567089622" sldId="2147483697"/>
          </pc:sldLayoutMkLst>
        </pc:sldLayoutChg>
        <pc:sldLayoutChg chg="del">
          <pc:chgData name="Heiko Holz" userId="7a8b7bce-de97-4178-9de8-827217bad69b" providerId="ADAL" clId="{D8E80896-F18D-8546-AD7B-DC132664AC36}" dt="2023-12-11T21:10:40.530" v="3947" actId="2696"/>
          <pc:sldLayoutMkLst>
            <pc:docMk/>
            <pc:sldMasterMk cId="0" sldId="2147483648"/>
            <pc:sldLayoutMk cId="1641753527" sldId="2147483698"/>
          </pc:sldLayoutMkLst>
        </pc:sldLayoutChg>
        <pc:sldLayoutChg chg="del">
          <pc:chgData name="Heiko Holz" userId="7a8b7bce-de97-4178-9de8-827217bad69b" providerId="ADAL" clId="{D8E80896-F18D-8546-AD7B-DC132664AC36}" dt="2023-12-11T21:12:19.553" v="3960" actId="2696"/>
          <pc:sldLayoutMkLst>
            <pc:docMk/>
            <pc:sldMasterMk cId="0" sldId="2147483648"/>
            <pc:sldLayoutMk cId="3087645813" sldId="2147483699"/>
          </pc:sldLayoutMkLst>
        </pc:sldLayoutChg>
        <pc:sldLayoutChg chg="del">
          <pc:chgData name="Heiko Holz" userId="7a8b7bce-de97-4178-9de8-827217bad69b" providerId="ADAL" clId="{D8E80896-F18D-8546-AD7B-DC132664AC36}" dt="2023-12-11T21:14:57.978" v="3987" actId="2696"/>
          <pc:sldLayoutMkLst>
            <pc:docMk/>
            <pc:sldMasterMk cId="0" sldId="2147483648"/>
            <pc:sldLayoutMk cId="2035265094" sldId="2147483701"/>
          </pc:sldLayoutMkLst>
        </pc:sldLayoutChg>
        <pc:sldLayoutChg chg="del">
          <pc:chgData name="Heiko Holz" userId="7a8b7bce-de97-4178-9de8-827217bad69b" providerId="ADAL" clId="{D8E80896-F18D-8546-AD7B-DC132664AC36}" dt="2023-12-11T21:12:20.947" v="3961" actId="2696"/>
          <pc:sldLayoutMkLst>
            <pc:docMk/>
            <pc:sldMasterMk cId="0" sldId="2147483648"/>
            <pc:sldLayoutMk cId="825637487" sldId="2147483703"/>
          </pc:sldLayoutMkLst>
        </pc:sldLayoutChg>
      </pc:sldMasterChg>
    </pc:docChg>
  </pc:docChgLst>
  <pc:docChgLst>
    <pc:chgData name="Benedikt Beuttler" userId="S::zxmvf06@s-cloud.uni-tuebingen.de::21914008-2b68-4dc9-871f-f7568ffce061" providerId="AD" clId="Web-{7E7B7FD3-945C-42CA-91BB-87F0D1F4A051}"/>
    <pc:docChg chg="modSld">
      <pc:chgData name="Benedikt Beuttler" userId="S::zxmvf06@s-cloud.uni-tuebingen.de::21914008-2b68-4dc9-871f-f7568ffce061" providerId="AD" clId="Web-{7E7B7FD3-945C-42CA-91BB-87F0D1F4A051}" dt="2024-01-08T15:21:50.100" v="0"/>
      <pc:docMkLst>
        <pc:docMk/>
      </pc:docMkLst>
      <pc:sldChg chg="delSp">
        <pc:chgData name="Benedikt Beuttler" userId="S::zxmvf06@s-cloud.uni-tuebingen.de::21914008-2b68-4dc9-871f-f7568ffce061" providerId="AD" clId="Web-{7E7B7FD3-945C-42CA-91BB-87F0D1F4A051}" dt="2024-01-08T15:21:50.100" v="0"/>
        <pc:sldMkLst>
          <pc:docMk/>
          <pc:sldMk cId="3728147399" sldId="1180"/>
        </pc:sldMkLst>
        <pc:spChg chg="del">
          <ac:chgData name="Benedikt Beuttler" userId="S::zxmvf06@s-cloud.uni-tuebingen.de::21914008-2b68-4dc9-871f-f7568ffce061" providerId="AD" clId="Web-{7E7B7FD3-945C-42CA-91BB-87F0D1F4A051}" dt="2024-01-08T15:21:50.100" v="0"/>
          <ac:spMkLst>
            <pc:docMk/>
            <pc:sldMk cId="3728147399" sldId="1180"/>
            <ac:spMk id="2" creationId="{93842235-CCFB-8B00-CE8C-F779BA7DA63E}"/>
          </ac:spMkLst>
        </pc:spChg>
      </pc:sldChg>
    </pc:docChg>
  </pc:docChgLst>
  <pc:docChgLst>
    <pc:chgData name="Leifheit, Luzia" userId="S::luzia.leifheit_ph-gmuend.de#ext#@unitc.onmicrosoft.com::8aa2e882-3ff8-4606-814f-c61a6c4cf064" providerId="AD" clId="Web-{0C3D409E-B7F0-4565-9EE0-D920E04602AD}"/>
    <pc:docChg chg="addSld modSld modSection">
      <pc:chgData name="Leifheit, Luzia" userId="S::luzia.leifheit_ph-gmuend.de#ext#@unitc.onmicrosoft.com::8aa2e882-3ff8-4606-814f-c61a6c4cf064" providerId="AD" clId="Web-{0C3D409E-B7F0-4565-9EE0-D920E04602AD}" dt="2023-12-12T10:46:49.169" v="27"/>
      <pc:docMkLst>
        <pc:docMk/>
      </pc:docMkLst>
      <pc:sldChg chg="addSp delSp modSp new">
        <pc:chgData name="Leifheit, Luzia" userId="S::luzia.leifheit_ph-gmuend.de#ext#@unitc.onmicrosoft.com::8aa2e882-3ff8-4606-814f-c61a6c4cf064" providerId="AD" clId="Web-{0C3D409E-B7F0-4565-9EE0-D920E04602AD}" dt="2023-12-12T10:46:49.169" v="27"/>
        <pc:sldMkLst>
          <pc:docMk/>
          <pc:sldMk cId="2717756551" sldId="1192"/>
        </pc:sldMkLst>
        <pc:spChg chg="mod">
          <ac:chgData name="Leifheit, Luzia" userId="S::luzia.leifheit_ph-gmuend.de#ext#@unitc.onmicrosoft.com::8aa2e882-3ff8-4606-814f-c61a6c4cf064" providerId="AD" clId="Web-{0C3D409E-B7F0-4565-9EE0-D920E04602AD}" dt="2023-12-12T10:46:28.653" v="14" actId="20577"/>
          <ac:spMkLst>
            <pc:docMk/>
            <pc:sldMk cId="2717756551" sldId="1192"/>
            <ac:spMk id="2" creationId="{06674643-5087-FAC4-E6A2-23CFCE3934CB}"/>
          </ac:spMkLst>
        </pc:spChg>
        <pc:spChg chg="del">
          <ac:chgData name="Leifheit, Luzia" userId="S::luzia.leifheit_ph-gmuend.de#ext#@unitc.onmicrosoft.com::8aa2e882-3ff8-4606-814f-c61a6c4cf064" providerId="AD" clId="Web-{0C3D409E-B7F0-4565-9EE0-D920E04602AD}" dt="2023-12-12T10:46:32.481" v="15"/>
          <ac:spMkLst>
            <pc:docMk/>
            <pc:sldMk cId="2717756551" sldId="1192"/>
            <ac:spMk id="3" creationId="{EA572188-A15B-B673-A19C-E04EF30EE1C1}"/>
          </ac:spMkLst>
        </pc:spChg>
        <pc:spChg chg="add del mod">
          <ac:chgData name="Leifheit, Luzia" userId="S::luzia.leifheit_ph-gmuend.de#ext#@unitc.onmicrosoft.com::8aa2e882-3ff8-4606-814f-c61a6c4cf064" providerId="AD" clId="Web-{0C3D409E-B7F0-4565-9EE0-D920E04602AD}" dt="2023-12-12T10:46:37.966" v="20"/>
          <ac:spMkLst>
            <pc:docMk/>
            <pc:sldMk cId="2717756551" sldId="1192"/>
            <ac:spMk id="8" creationId="{FC33DEC1-6324-F540-3566-5674107F9F69}"/>
          </ac:spMkLst>
        </pc:spChg>
        <pc:spChg chg="add del mod">
          <ac:chgData name="Leifheit, Luzia" userId="S::luzia.leifheit_ph-gmuend.de#ext#@unitc.onmicrosoft.com::8aa2e882-3ff8-4606-814f-c61a6c4cf064" providerId="AD" clId="Web-{0C3D409E-B7F0-4565-9EE0-D920E04602AD}" dt="2023-12-12T10:46:49.169" v="26"/>
          <ac:spMkLst>
            <pc:docMk/>
            <pc:sldMk cId="2717756551" sldId="1192"/>
            <ac:spMk id="11" creationId="{DF0C5592-AD39-C79A-22CB-950E01AB45DE}"/>
          </ac:spMkLst>
        </pc:spChg>
        <pc:graphicFrameChg chg="add del mod">
          <ac:chgData name="Leifheit, Luzia" userId="S::luzia.leifheit_ph-gmuend.de#ext#@unitc.onmicrosoft.com::8aa2e882-3ff8-4606-814f-c61a6c4cf064" providerId="AD" clId="Web-{0C3D409E-B7F0-4565-9EE0-D920E04602AD}" dt="2023-12-12T10:46:37.966" v="21"/>
          <ac:graphicFrameMkLst>
            <pc:docMk/>
            <pc:sldMk cId="2717756551" sldId="1192"/>
            <ac:graphicFrameMk id="7" creationId="{A1154552-9A5B-2A48-2346-2D4EC1C95BA7}"/>
          </ac:graphicFrameMkLst>
        </pc:graphicFrameChg>
        <pc:graphicFrameChg chg="add del mod">
          <ac:chgData name="Leifheit, Luzia" userId="S::luzia.leifheit_ph-gmuend.de#ext#@unitc.onmicrosoft.com::8aa2e882-3ff8-4606-814f-c61a6c4cf064" providerId="AD" clId="Web-{0C3D409E-B7F0-4565-9EE0-D920E04602AD}" dt="2023-12-12T10:46:49.169" v="27"/>
          <ac:graphicFrameMkLst>
            <pc:docMk/>
            <pc:sldMk cId="2717756551" sldId="1192"/>
            <ac:graphicFrameMk id="10" creationId="{02AC472A-5E5D-E324-1641-14B702A28DFC}"/>
          </ac:graphicFrameMkLst>
        </pc:graphicFrameChg>
      </pc:sldChg>
    </pc:docChg>
  </pc:docChgLst>
  <pc:docChgLst>
    <pc:chgData name="Leifheit, Luzia" userId="S::luzia.leifheit_ph-gmuend.de#ext#@unitc.onmicrosoft.com::8aa2e882-3ff8-4606-814f-c61a6c4cf064" providerId="AD" clId="Web-{6D2288A1-E6EF-4636-9A2B-E3390D2239DA}"/>
    <pc:docChg chg="modSld">
      <pc:chgData name="Leifheit, Luzia" userId="S::luzia.leifheit_ph-gmuend.de#ext#@unitc.onmicrosoft.com::8aa2e882-3ff8-4606-814f-c61a6c4cf064" providerId="AD" clId="Web-{6D2288A1-E6EF-4636-9A2B-E3390D2239DA}" dt="2023-12-12T09:52:31.377" v="372" actId="20577"/>
      <pc:docMkLst>
        <pc:docMk/>
      </pc:docMkLst>
      <pc:sldChg chg="modSp">
        <pc:chgData name="Leifheit, Luzia" userId="S::luzia.leifheit_ph-gmuend.de#ext#@unitc.onmicrosoft.com::8aa2e882-3ff8-4606-814f-c61a6c4cf064" providerId="AD" clId="Web-{6D2288A1-E6EF-4636-9A2B-E3390D2239DA}" dt="2023-12-12T09:52:31.377" v="372" actId="20577"/>
        <pc:sldMkLst>
          <pc:docMk/>
          <pc:sldMk cId="1165631757" sldId="1043"/>
        </pc:sldMkLst>
        <pc:spChg chg="mod">
          <ac:chgData name="Leifheit, Luzia" userId="S::luzia.leifheit_ph-gmuend.de#ext#@unitc.onmicrosoft.com::8aa2e882-3ff8-4606-814f-c61a6c4cf064" providerId="AD" clId="Web-{6D2288A1-E6EF-4636-9A2B-E3390D2239DA}" dt="2023-12-12T09:52:31.377" v="372" actId="20577"/>
          <ac:spMkLst>
            <pc:docMk/>
            <pc:sldMk cId="1165631757" sldId="1043"/>
            <ac:spMk id="5" creationId="{00000000-0000-0000-0000-000000000000}"/>
          </ac:spMkLst>
        </pc:spChg>
      </pc:sldChg>
      <pc:sldChg chg="addSp delSp modSp">
        <pc:chgData name="Leifheit, Luzia" userId="S::luzia.leifheit_ph-gmuend.de#ext#@unitc.onmicrosoft.com::8aa2e882-3ff8-4606-814f-c61a6c4cf064" providerId="AD" clId="Web-{6D2288A1-E6EF-4636-9A2B-E3390D2239DA}" dt="2023-12-11T17:38:29.468" v="81" actId="20577"/>
        <pc:sldMkLst>
          <pc:docMk/>
          <pc:sldMk cId="3228645485" sldId="1187"/>
        </pc:sldMkLst>
        <pc:spChg chg="add mod">
          <ac:chgData name="Leifheit, Luzia" userId="S::luzia.leifheit_ph-gmuend.de#ext#@unitc.onmicrosoft.com::8aa2e882-3ff8-4606-814f-c61a6c4cf064" providerId="AD" clId="Web-{6D2288A1-E6EF-4636-9A2B-E3390D2239DA}" dt="2023-12-11T17:38:29.468" v="81" actId="20577"/>
          <ac:spMkLst>
            <pc:docMk/>
            <pc:sldMk cId="3228645485" sldId="1187"/>
            <ac:spMk id="6" creationId="{6177B652-999C-60B8-A2E7-5367A239A1B5}"/>
          </ac:spMkLst>
        </pc:spChg>
        <pc:spChg chg="del mod">
          <ac:chgData name="Leifheit, Luzia" userId="S::luzia.leifheit_ph-gmuend.de#ext#@unitc.onmicrosoft.com::8aa2e882-3ff8-4606-814f-c61a6c4cf064" providerId="AD" clId="Web-{6D2288A1-E6EF-4636-9A2B-E3390D2239DA}" dt="2023-12-11T17:36:34.917" v="65"/>
          <ac:spMkLst>
            <pc:docMk/>
            <pc:sldMk cId="3228645485" sldId="1187"/>
            <ac:spMk id="15" creationId="{00000000-0000-0000-0000-000000000000}"/>
          </ac:spMkLst>
        </pc:spChg>
        <pc:graphicFrameChg chg="mod">
          <ac:chgData name="Leifheit, Luzia" userId="S::luzia.leifheit_ph-gmuend.de#ext#@unitc.onmicrosoft.com::8aa2e882-3ff8-4606-814f-c61a6c4cf064" providerId="AD" clId="Web-{6D2288A1-E6EF-4636-9A2B-E3390D2239DA}" dt="2023-12-11T17:34:01.083" v="14" actId="1076"/>
          <ac:graphicFrameMkLst>
            <pc:docMk/>
            <pc:sldMk cId="3228645485" sldId="1187"/>
            <ac:graphicFrameMk id="4" creationId="{00000000-0000-0000-0000-000000000000}"/>
          </ac:graphicFrameMkLst>
        </pc:graphicFrameChg>
      </pc:sldChg>
      <pc:sldChg chg="modSp">
        <pc:chgData name="Leifheit, Luzia" userId="S::luzia.leifheit_ph-gmuend.de#ext#@unitc.onmicrosoft.com::8aa2e882-3ff8-4606-814f-c61a6c4cf064" providerId="AD" clId="Web-{6D2288A1-E6EF-4636-9A2B-E3390D2239DA}" dt="2023-12-11T17:35:36.086" v="48" actId="20577"/>
        <pc:sldMkLst>
          <pc:docMk/>
          <pc:sldMk cId="835711382" sldId="1188"/>
        </pc:sldMkLst>
        <pc:spChg chg="mod">
          <ac:chgData name="Leifheit, Luzia" userId="S::luzia.leifheit_ph-gmuend.de#ext#@unitc.onmicrosoft.com::8aa2e882-3ff8-4606-814f-c61a6c4cf064" providerId="AD" clId="Web-{6D2288A1-E6EF-4636-9A2B-E3390D2239DA}" dt="2023-12-11T17:35:36.086" v="48" actId="20577"/>
          <ac:spMkLst>
            <pc:docMk/>
            <pc:sldMk cId="835711382" sldId="1188"/>
            <ac:spMk id="11" creationId="{00000000-0000-0000-0000-000000000000}"/>
          </ac:spMkLst>
        </pc:spChg>
        <pc:graphicFrameChg chg="mod">
          <ac:chgData name="Leifheit, Luzia" userId="S::luzia.leifheit_ph-gmuend.de#ext#@unitc.onmicrosoft.com::8aa2e882-3ff8-4606-814f-c61a6c4cf064" providerId="AD" clId="Web-{6D2288A1-E6EF-4636-9A2B-E3390D2239DA}" dt="2023-12-11T17:33:48.176" v="13" actId="1076"/>
          <ac:graphicFrameMkLst>
            <pc:docMk/>
            <pc:sldMk cId="835711382" sldId="1188"/>
            <ac:graphicFrameMk id="4" creationId="{00000000-0000-0000-0000-000000000000}"/>
          </ac:graphicFrameMkLst>
        </pc:graphicFrameChg>
      </pc:sldChg>
      <pc:sldChg chg="addSp modSp">
        <pc:chgData name="Leifheit, Luzia" userId="S::luzia.leifheit_ph-gmuend.de#ext#@unitc.onmicrosoft.com::8aa2e882-3ff8-4606-814f-c61a6c4cf064" providerId="AD" clId="Web-{6D2288A1-E6EF-4636-9A2B-E3390D2239DA}" dt="2023-12-11T17:36:28.120" v="64" actId="20577"/>
        <pc:sldMkLst>
          <pc:docMk/>
          <pc:sldMk cId="1380189272" sldId="1189"/>
        </pc:sldMkLst>
        <pc:spChg chg="add mod">
          <ac:chgData name="Leifheit, Luzia" userId="S::luzia.leifheit_ph-gmuend.de#ext#@unitc.onmicrosoft.com::8aa2e882-3ff8-4606-814f-c61a6c4cf064" providerId="AD" clId="Web-{6D2288A1-E6EF-4636-9A2B-E3390D2239DA}" dt="2023-12-11T17:36:28.120" v="64" actId="20577"/>
          <ac:spMkLst>
            <pc:docMk/>
            <pc:sldMk cId="1380189272" sldId="1189"/>
            <ac:spMk id="6" creationId="{D5DD1F94-6EA7-0FB2-B908-D7B0867F4E69}"/>
          </ac:spMkLst>
        </pc:spChg>
        <pc:graphicFrameChg chg="mod">
          <ac:chgData name="Leifheit, Luzia" userId="S::luzia.leifheit_ph-gmuend.de#ext#@unitc.onmicrosoft.com::8aa2e882-3ff8-4606-814f-c61a6c4cf064" providerId="AD" clId="Web-{6D2288A1-E6EF-4636-9A2B-E3390D2239DA}" dt="2023-12-11T17:34:08.411" v="15" actId="1076"/>
          <ac:graphicFrameMkLst>
            <pc:docMk/>
            <pc:sldMk cId="1380189272" sldId="1189"/>
            <ac:graphicFrameMk id="4" creationId="{00000000-0000-0000-0000-000000000000}"/>
          </ac:graphicFrameMkLst>
        </pc:graphicFrameChg>
      </pc:sldChg>
    </pc:docChg>
  </pc:docChgLst>
  <pc:docChgLst>
    <pc:chgData name="Leifheit, Luzia" userId="S::luzia.leifheit_ph-gmuend.de#ext#@unitc.onmicrosoft.com::8aa2e882-3ff8-4606-814f-c61a6c4cf064" providerId="AD" clId="Web-{FABB160D-C740-4621-98EC-05D01AE327BA}"/>
    <pc:docChg chg="addSld modSld sldOrd">
      <pc:chgData name="Leifheit, Luzia" userId="S::luzia.leifheit_ph-gmuend.de#ext#@unitc.onmicrosoft.com::8aa2e882-3ff8-4606-814f-c61a6c4cf064" providerId="AD" clId="Web-{FABB160D-C740-4621-98EC-05D01AE327BA}" dt="2023-12-11T14:35:00.841" v="4"/>
      <pc:docMkLst>
        <pc:docMk/>
      </pc:docMkLst>
      <pc:sldChg chg="modSp mod ord modClrScheme chgLayout">
        <pc:chgData name="Leifheit, Luzia" userId="S::luzia.leifheit_ph-gmuend.de#ext#@unitc.onmicrosoft.com::8aa2e882-3ff8-4606-814f-c61a6c4cf064" providerId="AD" clId="Web-{FABB160D-C740-4621-98EC-05D01AE327BA}" dt="2023-12-11T14:35:00.841" v="4"/>
        <pc:sldMkLst>
          <pc:docMk/>
          <pc:sldMk cId="1165631757" sldId="1043"/>
        </pc:sldMkLst>
        <pc:spChg chg="mod ord">
          <ac:chgData name="Leifheit, Luzia" userId="S::luzia.leifheit_ph-gmuend.de#ext#@unitc.onmicrosoft.com::8aa2e882-3ff8-4606-814f-c61a6c4cf064" providerId="AD" clId="Web-{FABB160D-C740-4621-98EC-05D01AE327BA}" dt="2023-12-11T14:35:00.841" v="4"/>
          <ac:spMkLst>
            <pc:docMk/>
            <pc:sldMk cId="1165631757" sldId="1043"/>
            <ac:spMk id="2" creationId="{336E9190-FC9A-1BA0-FBED-54F56E5AE0C0}"/>
          </ac:spMkLst>
        </pc:spChg>
        <pc:spChg chg="mod ord">
          <ac:chgData name="Leifheit, Luzia" userId="S::luzia.leifheit_ph-gmuend.de#ext#@unitc.onmicrosoft.com::8aa2e882-3ff8-4606-814f-c61a6c4cf064" providerId="AD" clId="Web-{FABB160D-C740-4621-98EC-05D01AE327BA}" dt="2023-12-11T14:35:00.841" v="4"/>
          <ac:spMkLst>
            <pc:docMk/>
            <pc:sldMk cId="1165631757" sldId="1043"/>
            <ac:spMk id="3" creationId="{D5BCBB2A-3E9A-FBBC-8ADD-4B37113C9AC8}"/>
          </ac:spMkLst>
        </pc:spChg>
      </pc:sldChg>
      <pc:sldChg chg="modSp new mod modClrScheme chgLayout">
        <pc:chgData name="Leifheit, Luzia" userId="S::luzia.leifheit_ph-gmuend.de#ext#@unitc.onmicrosoft.com::8aa2e882-3ff8-4606-814f-c61a6c4cf064" providerId="AD" clId="Web-{FABB160D-C740-4621-98EC-05D01AE327BA}" dt="2023-12-11T13:27:33.708" v="2"/>
        <pc:sldMkLst>
          <pc:docMk/>
          <pc:sldMk cId="8716891" sldId="1182"/>
        </pc:sldMkLst>
        <pc:spChg chg="mod ord">
          <ac:chgData name="Leifheit, Luzia" userId="S::luzia.leifheit_ph-gmuend.de#ext#@unitc.onmicrosoft.com::8aa2e882-3ff8-4606-814f-c61a6c4cf064" providerId="AD" clId="Web-{FABB160D-C740-4621-98EC-05D01AE327BA}" dt="2023-12-11T13:27:33.708" v="2"/>
          <ac:spMkLst>
            <pc:docMk/>
            <pc:sldMk cId="8716891" sldId="1182"/>
            <ac:spMk id="2" creationId="{4D5C9681-231E-3928-C341-5398C2F7E4A5}"/>
          </ac:spMkLst>
        </pc:spChg>
        <pc:spChg chg="mod ord">
          <ac:chgData name="Leifheit, Luzia" userId="S::luzia.leifheit_ph-gmuend.de#ext#@unitc.onmicrosoft.com::8aa2e882-3ff8-4606-814f-c61a6c4cf064" providerId="AD" clId="Web-{FABB160D-C740-4621-98EC-05D01AE327BA}" dt="2023-12-11T13:27:33.708" v="2"/>
          <ac:spMkLst>
            <pc:docMk/>
            <pc:sldMk cId="8716891" sldId="1182"/>
            <ac:spMk id="3" creationId="{18227723-CEE1-6AC7-7A2A-5FFE4DECA27E}"/>
          </ac:spMkLst>
        </pc:spChg>
      </pc:sldChg>
    </pc:docChg>
  </pc:docChgLst>
  <pc:docChgLst>
    <pc:chgData name="Leifheit, Luzia" userId="S::luzia.leifheit_ph-gmuend.de#ext#@unitc.onmicrosoft.com::8aa2e882-3ff8-4606-814f-c61a6c4cf064" providerId="AD" clId="Web-{C3CF9EEB-DBBF-4D81-97C0-4292925C1D88}"/>
    <pc:docChg chg="modSld">
      <pc:chgData name="Leifheit, Luzia" userId="S::luzia.leifheit_ph-gmuend.de#ext#@unitc.onmicrosoft.com::8aa2e882-3ff8-4606-814f-c61a6c4cf064" providerId="AD" clId="Web-{C3CF9EEB-DBBF-4D81-97C0-4292925C1D88}" dt="2023-12-12T09:56:54.603" v="9" actId="1076"/>
      <pc:docMkLst>
        <pc:docMk/>
      </pc:docMkLst>
      <pc:sldChg chg="addSp delSp modSp">
        <pc:chgData name="Leifheit, Luzia" userId="S::luzia.leifheit_ph-gmuend.de#ext#@unitc.onmicrosoft.com::8aa2e882-3ff8-4606-814f-c61a6c4cf064" providerId="AD" clId="Web-{C3CF9EEB-DBBF-4D81-97C0-4292925C1D88}" dt="2023-12-12T09:56:54.603" v="9" actId="1076"/>
        <pc:sldMkLst>
          <pc:docMk/>
          <pc:sldMk cId="1001421259" sldId="1185"/>
        </pc:sldMkLst>
        <pc:spChg chg="del">
          <ac:chgData name="Leifheit, Luzia" userId="S::luzia.leifheit_ph-gmuend.de#ext#@unitc.onmicrosoft.com::8aa2e882-3ff8-4606-814f-c61a6c4cf064" providerId="AD" clId="Web-{C3CF9EEB-DBBF-4D81-97C0-4292925C1D88}" dt="2023-12-12T09:56:16.571" v="0"/>
          <ac:spMkLst>
            <pc:docMk/>
            <pc:sldMk cId="1001421259" sldId="1185"/>
            <ac:spMk id="3" creationId="{9B5D2FEC-5341-6C21-CE39-B5107932BC62}"/>
          </ac:spMkLst>
        </pc:spChg>
        <pc:picChg chg="mod ord">
          <ac:chgData name="Leifheit, Luzia" userId="S::luzia.leifheit_ph-gmuend.de#ext#@unitc.onmicrosoft.com::8aa2e882-3ff8-4606-814f-c61a6c4cf064" providerId="AD" clId="Web-{C3CF9EEB-DBBF-4D81-97C0-4292925C1D88}" dt="2023-12-12T09:56:49.478" v="8" actId="1076"/>
          <ac:picMkLst>
            <pc:docMk/>
            <pc:sldMk cId="1001421259" sldId="1185"/>
            <ac:picMk id="6" creationId="{F9F9AFE3-360C-0FB6-D9FF-F5604DED92D0}"/>
          </ac:picMkLst>
        </pc:picChg>
        <pc:picChg chg="add mod ord">
          <ac:chgData name="Leifheit, Luzia" userId="S::luzia.leifheit_ph-gmuend.de#ext#@unitc.onmicrosoft.com::8aa2e882-3ff8-4606-814f-c61a6c4cf064" providerId="AD" clId="Web-{C3CF9EEB-DBBF-4D81-97C0-4292925C1D88}" dt="2023-12-12T09:56:54.603" v="9" actId="1076"/>
          <ac:picMkLst>
            <pc:docMk/>
            <pc:sldMk cId="1001421259" sldId="1185"/>
            <ac:picMk id="7" creationId="{7DD29A71-3FFA-4DC8-CCF4-DD93F99E644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B8FFC2-250E-45BB-9AF2-5EB873EA7AC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F696EC7-A0F3-458F-A067-2540F68E8A28}">
      <dgm:prSet custT="1"/>
      <dgm:spPr/>
      <dgm:t>
        <a:bodyPr/>
        <a:lstStyle/>
        <a:p>
          <a:r>
            <a:rPr lang="en-US" sz="3300" dirty="0">
              <a:solidFill>
                <a:schemeClr val="accent6"/>
              </a:solidFill>
              <a:latin typeface="Trebuchet MS" panose="020B0703020202090204" pitchFamily="34" charset="0"/>
            </a:rPr>
            <a:t>“</a:t>
          </a:r>
          <a:r>
            <a:rPr lang="en-US" sz="3300" dirty="0" err="1">
              <a:solidFill>
                <a:schemeClr val="accent6"/>
              </a:solidFill>
              <a:latin typeface="Trebuchet MS" panose="020B0703020202090204" pitchFamily="34" charset="0"/>
            </a:rPr>
            <a:t>WoLKE</a:t>
          </a:r>
          <a:r>
            <a:rPr lang="en-US" sz="3300" dirty="0">
              <a:solidFill>
                <a:schemeClr val="accent6"/>
              </a:solidFill>
              <a:latin typeface="Trebuchet MS" panose="020B0703020202090204" pitchFamily="34" charset="0"/>
            </a:rPr>
            <a:t>” is an acronym for the core of the issue addressed in the project:</a:t>
          </a:r>
        </a:p>
      </dgm:t>
    </dgm:pt>
    <dgm:pt modelId="{78A387BF-70AF-4239-8B07-765F83977835}" type="parTrans" cxnId="{EDD27DF6-3F54-42D8-B756-D1277632672F}">
      <dgm:prSet/>
      <dgm:spPr/>
      <dgm:t>
        <a:bodyPr/>
        <a:lstStyle/>
        <a:p>
          <a:endParaRPr lang="en-US"/>
        </a:p>
      </dgm:t>
    </dgm:pt>
    <dgm:pt modelId="{C99BB8B9-235E-450A-8F0F-05E843D1B33A}" type="sibTrans" cxnId="{EDD27DF6-3F54-42D8-B756-D1277632672F}">
      <dgm:prSet/>
      <dgm:spPr/>
      <dgm:t>
        <a:bodyPr/>
        <a:lstStyle/>
        <a:p>
          <a:endParaRPr lang="en-US"/>
        </a:p>
      </dgm:t>
    </dgm:pt>
    <dgm:pt modelId="{98AEBB04-8CA8-4084-9E12-6B63015F39CF}">
      <dgm:prSet custT="1"/>
      <dgm:spPr/>
      <dgm:t>
        <a:bodyPr/>
        <a:lstStyle/>
        <a:p>
          <a:r>
            <a:rPr lang="de-DE" sz="2800" i="1" dirty="0">
              <a:latin typeface="Trebuchet MS" panose="020B0703020202090204" pitchFamily="34" charset="0"/>
            </a:rPr>
            <a:t>„</a:t>
          </a:r>
          <a:r>
            <a:rPr lang="de-DE" sz="2800" b="1" i="1" dirty="0">
              <a:solidFill>
                <a:schemeClr val="accent1"/>
              </a:solidFill>
              <a:latin typeface="Trebuchet MS" panose="020B0703020202090204" pitchFamily="34" charset="0"/>
            </a:rPr>
            <a:t>Wo</a:t>
          </a:r>
          <a:r>
            <a:rPr lang="de-DE" sz="2800" i="1" dirty="0">
              <a:latin typeface="Trebuchet MS" panose="020B0703020202090204" pitchFamily="34" charset="0"/>
            </a:rPr>
            <a:t> bieten KI-Methoden </a:t>
          </a:r>
          <a:r>
            <a:rPr lang="de-DE" sz="2800" b="1" i="1" dirty="0">
              <a:solidFill>
                <a:schemeClr val="accent1"/>
              </a:solidFill>
              <a:latin typeface="Trebuchet MS" panose="020B0703020202090204" pitchFamily="34" charset="0"/>
            </a:rPr>
            <a:t>L</a:t>
          </a:r>
          <a:r>
            <a:rPr lang="de-DE" sz="2800" i="1" dirty="0">
              <a:latin typeface="Trebuchet MS" panose="020B0703020202090204" pitchFamily="34" charset="0"/>
            </a:rPr>
            <a:t>ösungen für fachdidaktische Herausforderungen? Computerlinguistisch fundierte </a:t>
          </a:r>
          <a:r>
            <a:rPr lang="de-DE" sz="2800" b="1" i="1" dirty="0">
              <a:solidFill>
                <a:schemeClr val="accent1"/>
              </a:solidFill>
              <a:latin typeface="Trebuchet MS" panose="020B0703020202090204" pitchFamily="34" charset="0"/>
            </a:rPr>
            <a:t>K</a:t>
          </a:r>
          <a:r>
            <a:rPr lang="de-DE" sz="2800" i="1" dirty="0">
              <a:latin typeface="Trebuchet MS" panose="020B0703020202090204" pitchFamily="34" charset="0"/>
            </a:rPr>
            <a:t>onzeption und </a:t>
          </a:r>
          <a:r>
            <a:rPr lang="de-DE" sz="2800" b="1" i="1" dirty="0">
              <a:solidFill>
                <a:schemeClr val="accent1"/>
              </a:solidFill>
              <a:latin typeface="Trebuchet MS" panose="020B0703020202090204" pitchFamily="34" charset="0"/>
            </a:rPr>
            <a:t>E</a:t>
          </a:r>
          <a:r>
            <a:rPr lang="de-DE" sz="2800" i="1" dirty="0">
              <a:latin typeface="Trebuchet MS" panose="020B0703020202090204" pitchFamily="34" charset="0"/>
            </a:rPr>
            <a:t>valuation curricular verankerter Lehrveranstaltungen für die Sprach- und MINT-Didaktik.“</a:t>
          </a:r>
          <a:br>
            <a:rPr lang="de-DE" sz="2800" i="1" dirty="0">
              <a:latin typeface="Trebuchet MS" panose="020B0703020202090204" pitchFamily="34" charset="0"/>
            </a:rPr>
          </a:br>
          <a:br>
            <a:rPr lang="de-DE" sz="2800" i="1" dirty="0">
              <a:latin typeface="Trebuchet MS" panose="020B0703020202090204" pitchFamily="34" charset="0"/>
            </a:rPr>
          </a:br>
          <a:r>
            <a:rPr lang="de-DE" sz="2800" i="1" dirty="0">
              <a:latin typeface="Trebuchet MS" panose="020B0703020202090204" pitchFamily="34" charset="0"/>
            </a:rPr>
            <a:t>(</a:t>
          </a:r>
          <a:r>
            <a:rPr lang="de-DE" sz="2800" i="1" dirty="0" err="1">
              <a:latin typeface="Trebuchet MS" panose="020B0703020202090204" pitchFamily="34" charset="0"/>
            </a:rPr>
            <a:t>engl</a:t>
          </a:r>
          <a:r>
            <a:rPr lang="de-DE" sz="2800" i="1" dirty="0">
              <a:latin typeface="Trebuchet MS" panose="020B0703020202090204" pitchFamily="34" charset="0"/>
            </a:rPr>
            <a:t>) </a:t>
          </a:r>
          <a:r>
            <a:rPr lang="en-US" sz="2800" i="1" dirty="0">
              <a:latin typeface="Trebuchet MS" panose="020B0703020202090204" pitchFamily="34" charset="0"/>
            </a:rPr>
            <a:t>"Where do AI methods offer solutions for didactic challenges? Computational linguistics-based design and evaluation of curriculum-based courses for language and STEM didactics."</a:t>
          </a:r>
          <a:endParaRPr lang="en-US" sz="2800" dirty="0">
            <a:latin typeface="Trebuchet MS" panose="020B0703020202090204" pitchFamily="34" charset="0"/>
          </a:endParaRPr>
        </a:p>
      </dgm:t>
    </dgm:pt>
    <dgm:pt modelId="{42D2CC49-483A-4285-93BD-A05710863BE0}" type="parTrans" cxnId="{709AB48E-448B-460E-8ED0-654085E0EAD4}">
      <dgm:prSet/>
      <dgm:spPr/>
      <dgm:t>
        <a:bodyPr/>
        <a:lstStyle/>
        <a:p>
          <a:endParaRPr lang="en-US"/>
        </a:p>
      </dgm:t>
    </dgm:pt>
    <dgm:pt modelId="{FFF8E57E-D17D-41D5-8633-EC0EB6A9380C}" type="sibTrans" cxnId="{709AB48E-448B-460E-8ED0-654085E0EAD4}">
      <dgm:prSet/>
      <dgm:spPr/>
      <dgm:t>
        <a:bodyPr/>
        <a:lstStyle/>
        <a:p>
          <a:endParaRPr lang="en-US"/>
        </a:p>
      </dgm:t>
    </dgm:pt>
    <dgm:pt modelId="{797EBCE6-B264-6546-921E-7F0C49D6BE49}" type="pres">
      <dgm:prSet presAssocID="{07B8FFC2-250E-45BB-9AF2-5EB873EA7AC6}" presName="vert0" presStyleCnt="0">
        <dgm:presLayoutVars>
          <dgm:dir/>
          <dgm:animOne val="branch"/>
          <dgm:animLvl val="lvl"/>
        </dgm:presLayoutVars>
      </dgm:prSet>
      <dgm:spPr/>
    </dgm:pt>
    <dgm:pt modelId="{7DA897CB-91FE-294B-9BAD-F96083053788}" type="pres">
      <dgm:prSet presAssocID="{5F696EC7-A0F3-458F-A067-2540F68E8A28}" presName="thickLine" presStyleLbl="alignNode1" presStyleIdx="0" presStyleCnt="2"/>
      <dgm:spPr/>
    </dgm:pt>
    <dgm:pt modelId="{2F620CD6-7254-704C-87CB-788F722FA960}" type="pres">
      <dgm:prSet presAssocID="{5F696EC7-A0F3-458F-A067-2540F68E8A28}" presName="horz1" presStyleCnt="0"/>
      <dgm:spPr/>
    </dgm:pt>
    <dgm:pt modelId="{FBCF7F0F-3E40-694E-8CCA-26C03DAF93B5}" type="pres">
      <dgm:prSet presAssocID="{5F696EC7-A0F3-458F-A067-2540F68E8A28}" presName="tx1" presStyleLbl="revTx" presStyleIdx="0" presStyleCnt="2" custScaleY="52118"/>
      <dgm:spPr/>
    </dgm:pt>
    <dgm:pt modelId="{333CEC34-71F8-264B-BF8D-BEC917C994D1}" type="pres">
      <dgm:prSet presAssocID="{5F696EC7-A0F3-458F-A067-2540F68E8A28}" presName="vert1" presStyleCnt="0"/>
      <dgm:spPr/>
    </dgm:pt>
    <dgm:pt modelId="{3CADF3D1-B258-7C40-A03A-731C558D7565}" type="pres">
      <dgm:prSet presAssocID="{98AEBB04-8CA8-4084-9E12-6B63015F39CF}" presName="thickLine" presStyleLbl="alignNode1" presStyleIdx="1" presStyleCnt="2"/>
      <dgm:spPr/>
    </dgm:pt>
    <dgm:pt modelId="{939D9397-2A49-BF43-B0E7-6D533F684C9E}" type="pres">
      <dgm:prSet presAssocID="{98AEBB04-8CA8-4084-9E12-6B63015F39CF}" presName="horz1" presStyleCnt="0"/>
      <dgm:spPr/>
    </dgm:pt>
    <dgm:pt modelId="{59EBAB01-0D05-7A46-937F-EBAB5229BFA3}" type="pres">
      <dgm:prSet presAssocID="{98AEBB04-8CA8-4084-9E12-6B63015F39CF}" presName="tx1" presStyleLbl="revTx" presStyleIdx="1" presStyleCnt="2" custScaleY="124885"/>
      <dgm:spPr/>
    </dgm:pt>
    <dgm:pt modelId="{A7DBD86E-54D1-6C4E-85AF-666B9EB1A304}" type="pres">
      <dgm:prSet presAssocID="{98AEBB04-8CA8-4084-9E12-6B63015F39CF}" presName="vert1" presStyleCnt="0"/>
      <dgm:spPr/>
    </dgm:pt>
  </dgm:ptLst>
  <dgm:cxnLst>
    <dgm:cxn modelId="{B94ED368-9FCD-7241-B9E5-D8113CF112F8}" type="presOf" srcId="{98AEBB04-8CA8-4084-9E12-6B63015F39CF}" destId="{59EBAB01-0D05-7A46-937F-EBAB5229BFA3}" srcOrd="0" destOrd="0" presId="urn:microsoft.com/office/officeart/2008/layout/LinedList"/>
    <dgm:cxn modelId="{709AB48E-448B-460E-8ED0-654085E0EAD4}" srcId="{07B8FFC2-250E-45BB-9AF2-5EB873EA7AC6}" destId="{98AEBB04-8CA8-4084-9E12-6B63015F39CF}" srcOrd="1" destOrd="0" parTransId="{42D2CC49-483A-4285-93BD-A05710863BE0}" sibTransId="{FFF8E57E-D17D-41D5-8633-EC0EB6A9380C}"/>
    <dgm:cxn modelId="{105CB7E7-4C1F-7345-914C-51D3B73B5BE3}" type="presOf" srcId="{5F696EC7-A0F3-458F-A067-2540F68E8A28}" destId="{FBCF7F0F-3E40-694E-8CCA-26C03DAF93B5}" srcOrd="0" destOrd="0" presId="urn:microsoft.com/office/officeart/2008/layout/LinedList"/>
    <dgm:cxn modelId="{761575F2-DAA1-EF4E-BC6A-4B7BE085BD65}" type="presOf" srcId="{07B8FFC2-250E-45BB-9AF2-5EB873EA7AC6}" destId="{797EBCE6-B264-6546-921E-7F0C49D6BE49}" srcOrd="0" destOrd="0" presId="urn:microsoft.com/office/officeart/2008/layout/LinedList"/>
    <dgm:cxn modelId="{EDD27DF6-3F54-42D8-B756-D1277632672F}" srcId="{07B8FFC2-250E-45BB-9AF2-5EB873EA7AC6}" destId="{5F696EC7-A0F3-458F-A067-2540F68E8A28}" srcOrd="0" destOrd="0" parTransId="{78A387BF-70AF-4239-8B07-765F83977835}" sibTransId="{C99BB8B9-235E-450A-8F0F-05E843D1B33A}"/>
    <dgm:cxn modelId="{2E48E843-A609-6B42-865F-EC3B21C32FC5}" type="presParOf" srcId="{797EBCE6-B264-6546-921E-7F0C49D6BE49}" destId="{7DA897CB-91FE-294B-9BAD-F96083053788}" srcOrd="0" destOrd="0" presId="urn:microsoft.com/office/officeart/2008/layout/LinedList"/>
    <dgm:cxn modelId="{46AB7E45-19B4-1840-962B-8DD6E065C7DC}" type="presParOf" srcId="{797EBCE6-B264-6546-921E-7F0C49D6BE49}" destId="{2F620CD6-7254-704C-87CB-788F722FA960}" srcOrd="1" destOrd="0" presId="urn:microsoft.com/office/officeart/2008/layout/LinedList"/>
    <dgm:cxn modelId="{009430A5-FD5F-C943-94B8-9DD0147FCFB8}" type="presParOf" srcId="{2F620CD6-7254-704C-87CB-788F722FA960}" destId="{FBCF7F0F-3E40-694E-8CCA-26C03DAF93B5}" srcOrd="0" destOrd="0" presId="urn:microsoft.com/office/officeart/2008/layout/LinedList"/>
    <dgm:cxn modelId="{C1F2CC8E-6153-CC4B-97B0-261AA585CD86}" type="presParOf" srcId="{2F620CD6-7254-704C-87CB-788F722FA960}" destId="{333CEC34-71F8-264B-BF8D-BEC917C994D1}" srcOrd="1" destOrd="0" presId="urn:microsoft.com/office/officeart/2008/layout/LinedList"/>
    <dgm:cxn modelId="{5FD6A3C6-84DE-D44A-9391-A7127AC504B0}" type="presParOf" srcId="{797EBCE6-B264-6546-921E-7F0C49D6BE49}" destId="{3CADF3D1-B258-7C40-A03A-731C558D7565}" srcOrd="2" destOrd="0" presId="urn:microsoft.com/office/officeart/2008/layout/LinedList"/>
    <dgm:cxn modelId="{9DBFF6E4-0C22-174C-A965-5625354725FF}" type="presParOf" srcId="{797EBCE6-B264-6546-921E-7F0C49D6BE49}" destId="{939D9397-2A49-BF43-B0E7-6D533F684C9E}" srcOrd="3" destOrd="0" presId="urn:microsoft.com/office/officeart/2008/layout/LinedList"/>
    <dgm:cxn modelId="{1251D6E3-6D4D-2446-9A94-B7D55D6FEF4A}" type="presParOf" srcId="{939D9397-2A49-BF43-B0E7-6D533F684C9E}" destId="{59EBAB01-0D05-7A46-937F-EBAB5229BFA3}" srcOrd="0" destOrd="0" presId="urn:microsoft.com/office/officeart/2008/layout/LinedList"/>
    <dgm:cxn modelId="{68A8E487-2A9E-4E4D-9FEB-C4CFB8A708B8}" type="presParOf" srcId="{939D9397-2A49-BF43-B0E7-6D533F684C9E}" destId="{A7DBD86E-54D1-6C4E-85AF-666B9EB1A30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897CB-91FE-294B-9BAD-F96083053788}">
      <dsp:nvSpPr>
        <dsp:cNvPr id="0" name=""/>
        <dsp:cNvSpPr/>
      </dsp:nvSpPr>
      <dsp:spPr>
        <a:xfrm>
          <a:off x="0" y="2039"/>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CF7F0F-3E40-694E-8CCA-26C03DAF93B5}">
      <dsp:nvSpPr>
        <dsp:cNvPr id="0" name=""/>
        <dsp:cNvSpPr/>
      </dsp:nvSpPr>
      <dsp:spPr>
        <a:xfrm>
          <a:off x="0" y="2039"/>
          <a:ext cx="10972800" cy="133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solidFill>
                <a:schemeClr val="accent6"/>
              </a:solidFill>
              <a:latin typeface="Trebuchet MS" panose="020B0703020202090204" pitchFamily="34" charset="0"/>
            </a:rPr>
            <a:t>“</a:t>
          </a:r>
          <a:r>
            <a:rPr lang="en-US" sz="3300" kern="1200" dirty="0" err="1">
              <a:solidFill>
                <a:schemeClr val="accent6"/>
              </a:solidFill>
              <a:latin typeface="Trebuchet MS" panose="020B0703020202090204" pitchFamily="34" charset="0"/>
            </a:rPr>
            <a:t>WoLKE</a:t>
          </a:r>
          <a:r>
            <a:rPr lang="en-US" sz="3300" kern="1200" dirty="0">
              <a:solidFill>
                <a:schemeClr val="accent6"/>
              </a:solidFill>
              <a:latin typeface="Trebuchet MS" panose="020B0703020202090204" pitchFamily="34" charset="0"/>
            </a:rPr>
            <a:t>” is an acronym for the core of the issue addressed in the project:</a:t>
          </a:r>
        </a:p>
      </dsp:txBody>
      <dsp:txXfrm>
        <a:off x="0" y="2039"/>
        <a:ext cx="10972800" cy="1331455"/>
      </dsp:txXfrm>
    </dsp:sp>
    <dsp:sp modelId="{3CADF3D1-B258-7C40-A03A-731C558D7565}">
      <dsp:nvSpPr>
        <dsp:cNvPr id="0" name=""/>
        <dsp:cNvSpPr/>
      </dsp:nvSpPr>
      <dsp:spPr>
        <a:xfrm>
          <a:off x="0" y="1333494"/>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EBAB01-0D05-7A46-937F-EBAB5229BFA3}">
      <dsp:nvSpPr>
        <dsp:cNvPr id="0" name=""/>
        <dsp:cNvSpPr/>
      </dsp:nvSpPr>
      <dsp:spPr>
        <a:xfrm>
          <a:off x="0" y="1333494"/>
          <a:ext cx="10962084" cy="3190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i="1" kern="1200" dirty="0">
              <a:latin typeface="Trebuchet MS" panose="020B0703020202090204" pitchFamily="34" charset="0"/>
            </a:rPr>
            <a:t>„</a:t>
          </a:r>
          <a:r>
            <a:rPr lang="de-DE" sz="2800" b="1" i="1" kern="1200" dirty="0">
              <a:solidFill>
                <a:schemeClr val="accent1"/>
              </a:solidFill>
              <a:latin typeface="Trebuchet MS" panose="020B0703020202090204" pitchFamily="34" charset="0"/>
            </a:rPr>
            <a:t>Wo</a:t>
          </a:r>
          <a:r>
            <a:rPr lang="de-DE" sz="2800" i="1" kern="1200" dirty="0">
              <a:latin typeface="Trebuchet MS" panose="020B0703020202090204" pitchFamily="34" charset="0"/>
            </a:rPr>
            <a:t> bieten KI-Methoden </a:t>
          </a:r>
          <a:r>
            <a:rPr lang="de-DE" sz="2800" b="1" i="1" kern="1200" dirty="0">
              <a:solidFill>
                <a:schemeClr val="accent1"/>
              </a:solidFill>
              <a:latin typeface="Trebuchet MS" panose="020B0703020202090204" pitchFamily="34" charset="0"/>
            </a:rPr>
            <a:t>L</a:t>
          </a:r>
          <a:r>
            <a:rPr lang="de-DE" sz="2800" i="1" kern="1200" dirty="0">
              <a:latin typeface="Trebuchet MS" panose="020B0703020202090204" pitchFamily="34" charset="0"/>
            </a:rPr>
            <a:t>ösungen für fachdidaktische Herausforderungen? Computerlinguistisch fundierte </a:t>
          </a:r>
          <a:r>
            <a:rPr lang="de-DE" sz="2800" b="1" i="1" kern="1200" dirty="0">
              <a:solidFill>
                <a:schemeClr val="accent1"/>
              </a:solidFill>
              <a:latin typeface="Trebuchet MS" panose="020B0703020202090204" pitchFamily="34" charset="0"/>
            </a:rPr>
            <a:t>K</a:t>
          </a:r>
          <a:r>
            <a:rPr lang="de-DE" sz="2800" i="1" kern="1200" dirty="0">
              <a:latin typeface="Trebuchet MS" panose="020B0703020202090204" pitchFamily="34" charset="0"/>
            </a:rPr>
            <a:t>onzeption und </a:t>
          </a:r>
          <a:r>
            <a:rPr lang="de-DE" sz="2800" b="1" i="1" kern="1200" dirty="0">
              <a:solidFill>
                <a:schemeClr val="accent1"/>
              </a:solidFill>
              <a:latin typeface="Trebuchet MS" panose="020B0703020202090204" pitchFamily="34" charset="0"/>
            </a:rPr>
            <a:t>E</a:t>
          </a:r>
          <a:r>
            <a:rPr lang="de-DE" sz="2800" i="1" kern="1200" dirty="0">
              <a:latin typeface="Trebuchet MS" panose="020B0703020202090204" pitchFamily="34" charset="0"/>
            </a:rPr>
            <a:t>valuation curricular verankerter Lehrveranstaltungen für die Sprach- und MINT-Didaktik.“</a:t>
          </a:r>
          <a:br>
            <a:rPr lang="de-DE" sz="2800" i="1" kern="1200" dirty="0">
              <a:latin typeface="Trebuchet MS" panose="020B0703020202090204" pitchFamily="34" charset="0"/>
            </a:rPr>
          </a:br>
          <a:br>
            <a:rPr lang="de-DE" sz="2800" i="1" kern="1200" dirty="0">
              <a:latin typeface="Trebuchet MS" panose="020B0703020202090204" pitchFamily="34" charset="0"/>
            </a:rPr>
          </a:br>
          <a:r>
            <a:rPr lang="de-DE" sz="2800" i="1" kern="1200" dirty="0">
              <a:latin typeface="Trebuchet MS" panose="020B0703020202090204" pitchFamily="34" charset="0"/>
            </a:rPr>
            <a:t>(</a:t>
          </a:r>
          <a:r>
            <a:rPr lang="de-DE" sz="2800" i="1" kern="1200" dirty="0" err="1">
              <a:latin typeface="Trebuchet MS" panose="020B0703020202090204" pitchFamily="34" charset="0"/>
            </a:rPr>
            <a:t>engl</a:t>
          </a:r>
          <a:r>
            <a:rPr lang="de-DE" sz="2800" i="1" kern="1200" dirty="0">
              <a:latin typeface="Trebuchet MS" panose="020B0703020202090204" pitchFamily="34" charset="0"/>
            </a:rPr>
            <a:t>) </a:t>
          </a:r>
          <a:r>
            <a:rPr lang="en-US" sz="2800" i="1" kern="1200" dirty="0">
              <a:latin typeface="Trebuchet MS" panose="020B0703020202090204" pitchFamily="34" charset="0"/>
            </a:rPr>
            <a:t>"Where do AI methods offer solutions for didactic challenges? Computational linguistics-based design and evaluation of curriculum-based courses for language and STEM didactics."</a:t>
          </a:r>
          <a:endParaRPr lang="en-US" sz="2800" kern="1200" dirty="0">
            <a:latin typeface="Trebuchet MS" panose="020B0703020202090204" pitchFamily="34" charset="0"/>
          </a:endParaRPr>
        </a:p>
      </dsp:txBody>
      <dsp:txXfrm>
        <a:off x="0" y="1333494"/>
        <a:ext cx="10962084" cy="319042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642C9849-2253-4388-AB25-EE6F091867E3}" type="datetimeFigureOut">
              <a:rPr lang="de-DE"/>
              <a:pPr>
                <a:defRPr/>
              </a:pPr>
              <a:t>27.02.2024</a:t>
            </a:fld>
            <a:endParaRPr lang="de-DE"/>
          </a:p>
        </p:txBody>
      </p:sp>
      <p:sp>
        <p:nvSpPr>
          <p:cNvPr id="4" name="Folienbildplatzhalt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5086B9C-A5D1-40CA-93E3-574C7559F93D}" type="slidenum">
              <a:rPr lang="de-DE"/>
              <a:pPr>
                <a:defRPr/>
              </a:pPr>
              <a:t>‹Nr.›</a:t>
            </a:fld>
            <a:endParaRPr lang="de-DE"/>
          </a:p>
        </p:txBody>
      </p:sp>
    </p:spTree>
    <p:extLst>
      <p:ext uri="{BB962C8B-B14F-4D97-AF65-F5344CB8AC3E}">
        <p14:creationId xmlns:p14="http://schemas.microsoft.com/office/powerpoint/2010/main" val="25398186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fld id="{EA1F21CC-F506-5549-ACC2-E5F79B87B40D}" type="slidenum">
              <a:rPr lang="aa-ET" smtClean="0"/>
              <a:t>1</a:t>
            </a:fld>
            <a:endParaRPr lang="aa-ET"/>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1</a:t>
            </a:fld>
            <a:endParaRPr lang="de-DE"/>
          </a:p>
        </p:txBody>
      </p:sp>
    </p:spTree>
    <p:extLst>
      <p:ext uri="{BB962C8B-B14F-4D97-AF65-F5344CB8AC3E}">
        <p14:creationId xmlns:p14="http://schemas.microsoft.com/office/powerpoint/2010/main" val="1342402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4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17</a:t>
            </a:fld>
            <a:endParaRPr lang="de-DE"/>
          </a:p>
        </p:txBody>
      </p:sp>
    </p:spTree>
    <p:extLst>
      <p:ext uri="{BB962C8B-B14F-4D97-AF65-F5344CB8AC3E}">
        <p14:creationId xmlns:p14="http://schemas.microsoft.com/office/powerpoint/2010/main" val="308573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4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21</a:t>
            </a:fld>
            <a:endParaRPr lang="de-DE"/>
          </a:p>
        </p:txBody>
      </p:sp>
    </p:spTree>
    <p:extLst>
      <p:ext uri="{BB962C8B-B14F-4D97-AF65-F5344CB8AC3E}">
        <p14:creationId xmlns:p14="http://schemas.microsoft.com/office/powerpoint/2010/main" val="109323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23</a:t>
            </a:fld>
            <a:endParaRPr lang="de-DE"/>
          </a:p>
        </p:txBody>
      </p:sp>
    </p:spTree>
    <p:extLst>
      <p:ext uri="{BB962C8B-B14F-4D97-AF65-F5344CB8AC3E}">
        <p14:creationId xmlns:p14="http://schemas.microsoft.com/office/powerpoint/2010/main" val="573680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4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2</a:t>
            </a:fld>
            <a:endParaRPr lang="de-DE"/>
          </a:p>
        </p:txBody>
      </p:sp>
    </p:spTree>
    <p:extLst>
      <p:ext uri="{BB962C8B-B14F-4D97-AF65-F5344CB8AC3E}">
        <p14:creationId xmlns:p14="http://schemas.microsoft.com/office/powerpoint/2010/main" val="159066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00" dirty="0">
                <a:effectLst/>
                <a:latin typeface="Trebuchet MS" panose="020B0703020202090204" pitchFamily="34" charset="0"/>
                <a:ea typeface="Times New Roman" panose="02020603050405020304" pitchFamily="18" charset="0"/>
              </a:rPr>
              <a:t>Das Ministerium für Wissenschaft, Forschung und Kunst Baden-Württemberg fördert mit knapp 700.000€ ein gemeinsames Forschungsprojekt der Pädagogischen Hochschulen Ludwigsburg, Schwäbisch Gmünd und der Universität Tübingen zum Einsatz von Künstlicher Intelligenz (KI) im Unterricht.</a:t>
            </a:r>
            <a:endParaRPr lang="aa-ET" sz="1800" dirty="0">
              <a:effectLst/>
              <a:latin typeface="Times New Roman" panose="02020603050405020304" pitchFamily="18" charset="0"/>
              <a:ea typeface="Times New Roman" panose="02020603050405020304" pitchFamily="18" charset="0"/>
            </a:endParaRPr>
          </a:p>
          <a:p>
            <a:r>
              <a:rPr lang="de-DE" sz="1800" dirty="0">
                <a:effectLst/>
                <a:latin typeface="Trebuchet MS" panose="020B0703020202090204" pitchFamily="34" charset="0"/>
                <a:ea typeface="Times New Roman" panose="02020603050405020304" pitchFamily="18" charset="0"/>
              </a:rPr>
              <a:t> </a:t>
            </a:r>
            <a:endParaRPr lang="aa-ET" sz="1800" dirty="0">
              <a:effectLst/>
              <a:latin typeface="Times New Roman" panose="02020603050405020304" pitchFamily="18" charset="0"/>
              <a:ea typeface="Times New Roman" panose="02020603050405020304" pitchFamily="18" charset="0"/>
            </a:endParaRPr>
          </a:p>
          <a:p>
            <a:r>
              <a:rPr lang="de-DE" sz="1800" dirty="0">
                <a:effectLst/>
                <a:latin typeface="Trebuchet MS" panose="020B0703020202090204" pitchFamily="34" charset="0"/>
                <a:ea typeface="Times New Roman" panose="02020603050405020304" pitchFamily="18" charset="0"/>
              </a:rPr>
              <a:t>Im sogenannten „</a:t>
            </a:r>
            <a:r>
              <a:rPr lang="de-DE" sz="1800" dirty="0" err="1">
                <a:effectLst/>
                <a:latin typeface="Trebuchet MS" panose="020B0703020202090204" pitchFamily="34" charset="0"/>
                <a:ea typeface="Times New Roman" panose="02020603050405020304" pitchFamily="18" charset="0"/>
              </a:rPr>
              <a:t>WoLKE</a:t>
            </a:r>
            <a:r>
              <a:rPr lang="de-DE" sz="1800" dirty="0">
                <a:effectLst/>
                <a:latin typeface="Trebuchet MS" panose="020B0703020202090204" pitchFamily="34" charset="0"/>
                <a:ea typeface="Times New Roman" panose="02020603050405020304" pitchFamily="18" charset="0"/>
              </a:rPr>
              <a:t>“-Projekt werden Lehrveranstaltungen für angehende Lehrkräfte für den didaktisch sinnvollen Einsatz von KI-Methoden und -Werkzeugen im Unterricht entwickelt. In den Lehrveranstaltungen werden angehenden Lehrkräften methodische Kompetenzen vermittelt, wie KI-basierte Werkzeuge unterstützend im Unterricht eingesetzt werden können, um konkreten schulischen Herausforderungen zu begegnen, insbesondere in den Sprachen und MINT-Fächern (Mathematik, Informatik, Naturwissenschaften und Technik). Die angehenden Lehrkräfte sollen dadurch zu einem reflektierten Umgang mit KI-basierten Werkzeugen im Unterricht befähigt werden.</a:t>
            </a:r>
            <a:endParaRPr lang="aa-ET" sz="1800" dirty="0">
              <a:effectLst/>
              <a:latin typeface="Times New Roman" panose="02020603050405020304" pitchFamily="18" charset="0"/>
              <a:ea typeface="Times New Roman" panose="02020603050405020304" pitchFamily="18" charset="0"/>
            </a:endParaRPr>
          </a:p>
          <a:p>
            <a:endParaRPr lang="de-DE" dirty="0"/>
          </a:p>
          <a:p>
            <a:r>
              <a:rPr lang="de-DE" dirty="0"/>
              <a:t>STEM = Science, Technology, Engineering, </a:t>
            </a:r>
            <a:r>
              <a:rPr lang="de-DE" dirty="0" err="1"/>
              <a:t>Mathematics</a:t>
            </a:r>
            <a:endParaRPr lang="aa-ET" dirty="0"/>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3</a:t>
            </a:fld>
            <a:endParaRPr lang="de-DE"/>
          </a:p>
        </p:txBody>
      </p:sp>
    </p:spTree>
    <p:extLst>
      <p:ext uri="{BB962C8B-B14F-4D97-AF65-F5344CB8AC3E}">
        <p14:creationId xmlns:p14="http://schemas.microsoft.com/office/powerpoint/2010/main" val="850084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STEM = Science, Technology, Engineering, </a:t>
            </a:r>
            <a:r>
              <a:rPr lang="de-DE" dirty="0" err="1"/>
              <a:t>Mathematics</a:t>
            </a:r>
            <a:endParaRPr lang="aa-ET" dirty="0"/>
          </a:p>
          <a:p>
            <a:endParaRPr lang="de-DE" dirty="0"/>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pPr>
                <a:defRPr/>
              </a:pPr>
              <a:t>4</a:t>
            </a:fld>
            <a:endParaRPr lang="de-DE"/>
          </a:p>
        </p:txBody>
      </p:sp>
    </p:spTree>
    <p:extLst>
      <p:ext uri="{BB962C8B-B14F-4D97-AF65-F5344CB8AC3E}">
        <p14:creationId xmlns:p14="http://schemas.microsoft.com/office/powerpoint/2010/main" val="143215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4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5</a:t>
            </a:fld>
            <a:endParaRPr lang="de-DE"/>
          </a:p>
        </p:txBody>
      </p:sp>
    </p:spTree>
    <p:extLst>
      <p:ext uri="{BB962C8B-B14F-4D97-AF65-F5344CB8AC3E}">
        <p14:creationId xmlns:p14="http://schemas.microsoft.com/office/powerpoint/2010/main" val="207843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ts val="1800"/>
              </a:lnSpc>
              <a:buFont typeface="Arial" panose="020B0604020202020204" pitchFamily="34" charset="0"/>
              <a:buChar char="•"/>
            </a:pPr>
            <a:r>
              <a:rPr lang="de-DE" sz="1800" kern="100">
                <a:effectLst/>
                <a:latin typeface="Arial" panose="020B0604020202020204" pitchFamily="34" charset="0"/>
                <a:ea typeface="Calibri" panose="020F0502020204030204" pitchFamily="34" charset="0"/>
                <a:cs typeface="Arial" panose="020B0604020202020204" pitchFamily="34" charset="0"/>
              </a:rPr>
              <a:t>In diesem Arbeitspaket werden als Grundlage für die Lehrveranstaltungen traditionelle, wissensbasierte und aktuelle datengetriebene, textgenerierende KI-Methoden hinsichtlich ihrer Eignung, Reifegrad und insbesondere des Synergiepotenzials für den fachdidaktisch motivierten Einsatz analysiert. Aufgrund der parallelen Einbindung von Sprach- und MINT-Didaktiken ist es hierbei möglich, das Potenzial und die Grenzen der unterschiedlichen KI-Methoden hinsichtlich sprachlicher und fachlicher Anforderungen explizit zu machen.</a:t>
            </a:r>
          </a:p>
          <a:p>
            <a:pPr marL="285750" indent="-285750" algn="just">
              <a:lnSpc>
                <a:spcPts val="1800"/>
              </a:lnSpc>
              <a:buFont typeface="Arial" panose="020B0604020202020204" pitchFamily="34" charset="0"/>
              <a:buChar char="•"/>
            </a:pPr>
            <a:r>
              <a:rPr lang="de-DE" sz="1800" kern="100">
                <a:effectLst/>
                <a:latin typeface="Arial" panose="020B0604020202020204" pitchFamily="34" charset="0"/>
                <a:ea typeface="Calibri" panose="020F0502020204030204" pitchFamily="34" charset="0"/>
                <a:cs typeface="Arial" panose="020B0604020202020204" pitchFamily="34" charset="0"/>
              </a:rPr>
              <a:t>Zur Realisierung des Potenzials werden dabei für konkrete Herausforderungen der Schulpraxis auf Basis der wissenschaftlichen Erkenntnisse der Fachdidaktik gezielt KI-basierte Methoden exploriert, die eine Lösung unterstützen können. Eine zentrale Herausforderung stellt insbesondere die Heterogenität der Schüler*innen dar, die mit Blick auf die Tiefenstrukturen des Unterrichts (Kunter &amp; Trautwein, 2013) die adaptive Nutzung von Materialien und individuelle Rückmeldungen zur kognitiven Aktivierung und konstruktiven Unterstützung erfordert – was von Lehrkräften allein kaum zu leisten ist. In hybriden Lehrer-KI Teams können aber z.B. adaptive, KI-basierte Suchmaschinen es ermöglichen, entwicklungsproximale Texte für unterschiedliche Schüler*innen zu finden, die auch motivierend deren inhaltliche Interessen ansprechen. Textgenerierende KI kann diese adaptive Suche ergänzen und Texte generieren oder umformulieren, um für die heterogenen Sprachniveaus entsprechende Binnendifferenzierungsmöglichkeiten zur Verfügung zu stellen.</a:t>
            </a:r>
          </a:p>
          <a:p>
            <a:pPr marL="285750" indent="-285750" algn="just">
              <a:lnSpc>
                <a:spcPts val="1800"/>
              </a:lnSpc>
              <a:buFont typeface="Arial" panose="020B0604020202020204" pitchFamily="34" charset="0"/>
              <a:buChar char="•"/>
            </a:pPr>
            <a:r>
              <a:rPr lang="de-DE" sz="1800" kern="100">
                <a:effectLst/>
                <a:latin typeface="Arial" panose="020B0604020202020204" pitchFamily="34" charset="0"/>
                <a:ea typeface="Calibri" panose="020F0502020204030204" pitchFamily="34" charset="0"/>
                <a:cs typeface="Arial" panose="020B0604020202020204" pitchFamily="34" charset="0"/>
              </a:rPr>
              <a:t>In einem zweiten Schritt wird AP1 die Realisierung des Synergiepotenzials der Nutzung von KI-Methoden weiter vorantreiben und dabei auch die Grenzen der jeweiligen Methoden explizit machen und domänenspezifisch konkretisieren. Da Systeme wie ChatGPT auf wahrscheinlichen Sprachsequenzen basieren, können sie nicht systematisch zuverlässiges Wissen liefern: GPT „halluziniert“ möglichst wahrscheinliche Sätze, ohne dass sie in der Welt „</a:t>
            </a:r>
            <a:r>
              <a:rPr lang="de-DE" sz="1800" kern="100" err="1">
                <a:effectLst/>
                <a:latin typeface="Arial" panose="020B0604020202020204" pitchFamily="34" charset="0"/>
                <a:ea typeface="Calibri" panose="020F0502020204030204" pitchFamily="34" charset="0"/>
                <a:cs typeface="Arial" panose="020B0604020202020204" pitchFamily="34" charset="0"/>
              </a:rPr>
              <a:t>gegrounded</a:t>
            </a:r>
            <a:r>
              <a:rPr lang="de-DE" sz="1800" kern="100">
                <a:effectLst/>
                <a:latin typeface="Arial" panose="020B0604020202020204" pitchFamily="34" charset="0"/>
                <a:ea typeface="Calibri" panose="020F0502020204030204" pitchFamily="34" charset="0"/>
                <a:cs typeface="Arial" panose="020B0604020202020204" pitchFamily="34" charset="0"/>
              </a:rPr>
              <a:t>“ sind. Solche Systeme sind daher (derzeit, ohne hybride Erweiterungen) nicht in der Lage, fachlich oder grammatisch sicher fundierte Analysen im Schulkontext zu leisten, und modellieren weder Schüler*innen in ihrem Lernprozess, das curriculare Ziel noch die Rolle einer pädagogischen Aufgabe auf diesem Weg. Besonders wichtig ist es auch, sich den inhärenten Bias solcher Systeme im Bildungskontext bewusst zu machen, dass sie sich nicht vom sozialen und kulturellen Kontext der Sprache lösen können, auf der sie trainiert sind. Die ethische Dimension muss auch aus diesem methodischen Grund explizit als eine Grundlage für die Nutzung solcher Werkzeuge bewusst gemacht werden.     </a:t>
            </a:r>
            <a:endParaRPr lang="aa-ET" sz="1800" kern="1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ts val="1800"/>
              </a:lnSpc>
              <a:buFont typeface="Arial" panose="020B0604020202020204" pitchFamily="34" charset="0"/>
              <a:buChar char="•"/>
            </a:pPr>
            <a:endParaRPr lang="aa-ET" sz="1800" kern="100">
              <a:effectLst/>
              <a:latin typeface="Arial" panose="020B0604020202020204" pitchFamily="34" charset="0"/>
              <a:ea typeface="Calibri" panose="020F0502020204030204" pitchFamily="34" charset="0"/>
              <a:cs typeface="Arial" panose="020B0604020202020204" pitchFamily="34" charset="0"/>
            </a:endParaRPr>
          </a:p>
          <a:p>
            <a:endParaRPr lang="aa-ET"/>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9</a:t>
            </a:fld>
            <a:endParaRPr lang="de-DE"/>
          </a:p>
        </p:txBody>
      </p:sp>
    </p:spTree>
    <p:extLst>
      <p:ext uri="{BB962C8B-B14F-4D97-AF65-F5344CB8AC3E}">
        <p14:creationId xmlns:p14="http://schemas.microsoft.com/office/powerpoint/2010/main" val="36931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10</a:t>
            </a:fld>
            <a:endParaRPr lang="de-DE"/>
          </a:p>
        </p:txBody>
      </p:sp>
    </p:spTree>
    <p:extLst>
      <p:ext uri="{BB962C8B-B14F-4D97-AF65-F5344CB8AC3E}">
        <p14:creationId xmlns:p14="http://schemas.microsoft.com/office/powerpoint/2010/main" val="326303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4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14</a:t>
            </a:fld>
            <a:endParaRPr lang="de-DE"/>
          </a:p>
        </p:txBody>
      </p:sp>
    </p:spTree>
    <p:extLst>
      <p:ext uri="{BB962C8B-B14F-4D97-AF65-F5344CB8AC3E}">
        <p14:creationId xmlns:p14="http://schemas.microsoft.com/office/powerpoint/2010/main" val="330337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Max 12 Min</a:t>
            </a:r>
          </a:p>
          <a:p>
            <a:endParaRPr lang="de-DE"/>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15</a:t>
            </a:fld>
            <a:endParaRPr lang="de-DE"/>
          </a:p>
        </p:txBody>
      </p:sp>
    </p:spTree>
    <p:extLst>
      <p:ext uri="{BB962C8B-B14F-4D97-AF65-F5344CB8AC3E}">
        <p14:creationId xmlns:p14="http://schemas.microsoft.com/office/powerpoint/2010/main" val="1746564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a:latin typeface="+mn-lt"/>
                <a:cs typeface="+mn-cs"/>
              </a:rPr>
              <a:t>www.ph-ludwigsburg.de</a:t>
            </a:r>
          </a:p>
        </p:txBody>
      </p:sp>
      <p:sp>
        <p:nvSpPr>
          <p:cNvPr id="2" name="Titel 1"/>
          <p:cNvSpPr>
            <a:spLocks noGrp="1"/>
          </p:cNvSpPr>
          <p:nvPr>
            <p:ph type="ctrTitle"/>
          </p:nvPr>
        </p:nvSpPr>
        <p:spPr>
          <a:xfrm>
            <a:off x="4692772" y="4711974"/>
            <a:ext cx="7499229" cy="1259260"/>
          </a:xfrm>
        </p:spPr>
        <p:txBody>
          <a:bodyPr rIns="360000"/>
          <a:lstStyle>
            <a:lvl1pPr algn="r">
              <a:defRPr>
                <a:solidFill>
                  <a:srgbClr val="006633"/>
                </a:solidFill>
              </a:defRPr>
            </a:lvl1pPr>
          </a:lstStyle>
          <a:p>
            <a:r>
              <a:rPr lang="en-GB"/>
              <a:t>Click to edit Master title style</a:t>
            </a:r>
            <a:endParaRPr lang="de-DE"/>
          </a:p>
        </p:txBody>
      </p:sp>
      <p:sp>
        <p:nvSpPr>
          <p:cNvPr id="3" name="Untertitel 2"/>
          <p:cNvSpPr>
            <a:spLocks noGrp="1"/>
          </p:cNvSpPr>
          <p:nvPr>
            <p:ph type="subTitle" idx="1"/>
          </p:nvPr>
        </p:nvSpPr>
        <p:spPr>
          <a:xfrm>
            <a:off x="2" y="4064968"/>
            <a:ext cx="12192001" cy="647006"/>
          </a:xfrm>
          <a:solidFill>
            <a:srgbClr val="006633"/>
          </a:solidFill>
        </p:spPr>
        <p:txBody>
          <a:bodyPr anchor="ctr">
            <a:normAutofit/>
          </a:bodyPr>
          <a:lstStyle>
            <a:lvl1pPr marL="0" indent="0" algn="ctr">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de-DE"/>
          </a:p>
        </p:txBody>
      </p:sp>
      <p:sp>
        <p:nvSpPr>
          <p:cNvPr id="11" name="Bildplatzhalter 10"/>
          <p:cNvSpPr>
            <a:spLocks noGrp="1"/>
          </p:cNvSpPr>
          <p:nvPr>
            <p:ph type="pic" sz="quarter" idx="12"/>
          </p:nvPr>
        </p:nvSpPr>
        <p:spPr>
          <a:xfrm>
            <a:off x="1" y="0"/>
            <a:ext cx="9936427" cy="4077072"/>
          </a:xfrm>
        </p:spPr>
        <p:txBody>
          <a:bodyPr rtlCol="0" anchor="ctr">
            <a:normAutofit/>
          </a:bodyPr>
          <a:lstStyle>
            <a:lvl1pPr algn="ctr">
              <a:defRPr/>
            </a:lvl1pPr>
          </a:lstStyle>
          <a:p>
            <a:pPr lvl="0"/>
            <a:r>
              <a:rPr lang="en-GB" noProof="0"/>
              <a:t>Click icon to add picture</a:t>
            </a:r>
            <a:endParaRPr lang="de-DE" noProof="0"/>
          </a:p>
        </p:txBody>
      </p:sp>
    </p:spTree>
    <p:extLst>
      <p:ext uri="{BB962C8B-B14F-4D97-AF65-F5344CB8AC3E}">
        <p14:creationId xmlns:p14="http://schemas.microsoft.com/office/powerpoint/2010/main" val="31333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4" name="Datumsplatzhalter 6"/>
          <p:cNvSpPr>
            <a:spLocks noGrp="1"/>
          </p:cNvSpPr>
          <p:nvPr>
            <p:ph type="dt" sz="half" idx="10"/>
          </p:nvPr>
        </p:nvSpPr>
        <p:spPr/>
        <p:txBody>
          <a:bodyPr/>
          <a:lstStyle>
            <a:lvl1pPr>
              <a:defRPr/>
            </a:lvl1pPr>
          </a:lstStyle>
          <a:p>
            <a:pPr>
              <a:defRPr/>
            </a:pPr>
            <a:r>
              <a:rPr lang="de-DE"/>
              <a:t>12.12.2023</a:t>
            </a:r>
            <a:endParaRPr/>
          </a:p>
        </p:txBody>
      </p:sp>
      <p:sp>
        <p:nvSpPr>
          <p:cNvPr id="6" name="Foliennummernplatzhalter 8"/>
          <p:cNvSpPr>
            <a:spLocks noGrp="1"/>
          </p:cNvSpPr>
          <p:nvPr>
            <p:ph type="sldNum" sz="quarter" idx="12"/>
          </p:nvPr>
        </p:nvSpPr>
        <p:spPr/>
        <p:txBody>
          <a:bodyPr/>
          <a:lstStyle>
            <a:lvl1pPr>
              <a:defRPr/>
            </a:lvl1pPr>
          </a:lstStyle>
          <a:p>
            <a:pPr>
              <a:defRPr/>
            </a:pPr>
            <a:fld id="{DD7F52B7-A86F-4F71-A431-0CB54C60B002}" type="slidenum">
              <a:rPr lang="de-DE"/>
              <a:pPr>
                <a:defRPr/>
              </a:pPr>
              <a:t>‹Nr.›</a:t>
            </a:fld>
            <a:endParaRPr lang="de-DE"/>
          </a:p>
        </p:txBody>
      </p:sp>
      <p:pic>
        <p:nvPicPr>
          <p:cNvPr id="7" name="Picture 2" descr="https://www.kindermedienland-bw.de/fileadmin/redaktion/kml/aktuelles/ph_ludwigsburg_717.jpg">
            <a:extLst>
              <a:ext uri="{FF2B5EF4-FFF2-40B4-BE49-F238E27FC236}">
                <a16:creationId xmlns:a16="http://schemas.microsoft.com/office/drawing/2014/main" id="{BAA394A1-DEB3-4B7F-886A-D704776C47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7534"/>
          <a:stretch>
            <a:fillRect/>
          </a:stretch>
        </p:blipFill>
        <p:spPr bwMode="auto">
          <a:xfrm>
            <a:off x="10337800" y="259200"/>
            <a:ext cx="169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97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114098"/>
            <a:ext cx="8880000" cy="1143000"/>
          </a:xfrm>
        </p:spPr>
        <p:txBody>
          <a:bodyPr tIns="0" anchor="t"/>
          <a:lstStyle>
            <a:lvl1pPr>
              <a:defRPr>
                <a:solidFill>
                  <a:schemeClr val="tx1"/>
                </a:solidFill>
              </a:defRPr>
            </a:lvl1pPr>
          </a:lstStyle>
          <a:p>
            <a:r>
              <a:rPr lang="en-GB"/>
              <a:t>Click to edit Master title style</a:t>
            </a:r>
            <a:endParaRPr lang="de-DE"/>
          </a:p>
        </p:txBody>
      </p:sp>
      <p:sp>
        <p:nvSpPr>
          <p:cNvPr id="3" name="Inhaltsplatzhalt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Datumsplatzhalter 7"/>
          <p:cNvSpPr>
            <a:spLocks noGrp="1"/>
          </p:cNvSpPr>
          <p:nvPr>
            <p:ph type="dt" sz="half" idx="10"/>
          </p:nvPr>
        </p:nvSpPr>
        <p:spPr/>
        <p:txBody>
          <a:bodyPr/>
          <a:lstStyle>
            <a:lvl1pPr>
              <a:defRPr/>
            </a:lvl1pPr>
          </a:lstStyle>
          <a:p>
            <a:pPr>
              <a:defRPr/>
            </a:pPr>
            <a:r>
              <a:rPr lang="de-DE"/>
              <a:t>12.12.2023</a:t>
            </a:r>
            <a:endParaRPr/>
          </a:p>
        </p:txBody>
      </p:sp>
      <p:sp>
        <p:nvSpPr>
          <p:cNvPr id="8" name="Foliennummernplatzhalter 9"/>
          <p:cNvSpPr>
            <a:spLocks noGrp="1"/>
          </p:cNvSpPr>
          <p:nvPr>
            <p:ph type="sldNum" sz="quarter" idx="12"/>
          </p:nvPr>
        </p:nvSpPr>
        <p:spPr/>
        <p:txBody>
          <a:bodyPr/>
          <a:lstStyle>
            <a:lvl1pPr>
              <a:defRPr/>
            </a:lvl1pPr>
          </a:lstStyle>
          <a:p>
            <a:pPr>
              <a:defRPr/>
            </a:pPr>
            <a:fld id="{FE16462F-0623-411B-87FB-D09229F25E1A}" type="slidenum">
              <a:rPr lang="de-DE"/>
              <a:pPr>
                <a:defRPr/>
              </a:pPr>
              <a:t>‹Nr.›</a:t>
            </a:fld>
            <a:endParaRPr lang="de-DE"/>
          </a:p>
        </p:txBody>
      </p:sp>
      <p:pic>
        <p:nvPicPr>
          <p:cNvPr id="9" name="Picture 2" descr="https://www.kindermedienland-bw.de/fileadmin/redaktion/kml/aktuelles/ph_ludwigsburg_717.jpg">
            <a:extLst>
              <a:ext uri="{FF2B5EF4-FFF2-40B4-BE49-F238E27FC236}">
                <a16:creationId xmlns:a16="http://schemas.microsoft.com/office/drawing/2014/main" id="{C61589D7-1799-4EF3-B820-B359FD4428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7534"/>
          <a:stretch>
            <a:fillRect/>
          </a:stretch>
        </p:blipFill>
        <p:spPr bwMode="auto">
          <a:xfrm>
            <a:off x="10337800" y="259200"/>
            <a:ext cx="169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CD85B302-7592-29DD-F01D-ED63CB223DB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23178" y="259200"/>
            <a:ext cx="581043" cy="579969"/>
          </a:xfrm>
          <a:prstGeom prst="rect">
            <a:avLst/>
          </a:prstGeom>
        </p:spPr>
      </p:pic>
    </p:spTree>
    <p:extLst>
      <p:ext uri="{BB962C8B-B14F-4D97-AF65-F5344CB8AC3E}">
        <p14:creationId xmlns:p14="http://schemas.microsoft.com/office/powerpoint/2010/main" val="8728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114098"/>
            <a:ext cx="8880000" cy="1143000"/>
          </a:xfrm>
        </p:spPr>
        <p:txBody>
          <a:bodyPr tIns="0" anchor="t"/>
          <a:lstStyle>
            <a:lvl1pPr>
              <a:defRPr>
                <a:solidFill>
                  <a:schemeClr val="tx1"/>
                </a:solidFill>
              </a:defRPr>
            </a:lvl1pPr>
          </a:lstStyle>
          <a:p>
            <a:r>
              <a:rPr lang="en-GB"/>
              <a:t>Click to edit Master title style</a:t>
            </a:r>
            <a:endParaRPr lang="de-DE"/>
          </a:p>
        </p:txBody>
      </p:sp>
      <p:sp>
        <p:nvSpPr>
          <p:cNvPr id="3" name="Inhaltsplatzhalt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Datumsplatzhalter 7"/>
          <p:cNvSpPr>
            <a:spLocks noGrp="1"/>
          </p:cNvSpPr>
          <p:nvPr>
            <p:ph type="dt" sz="half" idx="10"/>
          </p:nvPr>
        </p:nvSpPr>
        <p:spPr/>
        <p:txBody>
          <a:bodyPr/>
          <a:lstStyle>
            <a:lvl1pPr>
              <a:defRPr/>
            </a:lvl1pPr>
          </a:lstStyle>
          <a:p>
            <a:pPr>
              <a:defRPr/>
            </a:pPr>
            <a:r>
              <a:rPr lang="de-DE"/>
              <a:t>12.12.2023</a:t>
            </a:r>
            <a:endParaRPr/>
          </a:p>
        </p:txBody>
      </p:sp>
      <p:sp>
        <p:nvSpPr>
          <p:cNvPr id="8" name="Foliennummernplatzhalter 9"/>
          <p:cNvSpPr>
            <a:spLocks noGrp="1"/>
          </p:cNvSpPr>
          <p:nvPr>
            <p:ph type="sldNum" sz="quarter" idx="12"/>
          </p:nvPr>
        </p:nvSpPr>
        <p:spPr/>
        <p:txBody>
          <a:bodyPr/>
          <a:lstStyle>
            <a:lvl1pPr>
              <a:defRPr/>
            </a:lvl1pPr>
          </a:lstStyle>
          <a:p>
            <a:pPr>
              <a:defRPr/>
            </a:pPr>
            <a:fld id="{FE16462F-0623-411B-87FB-D09229F25E1A}" type="slidenum">
              <a:rPr lang="de-DE"/>
              <a:pPr>
                <a:defRPr/>
              </a:pPr>
              <a:t>‹Nr.›</a:t>
            </a:fld>
            <a:endParaRPr lang="de-DE"/>
          </a:p>
        </p:txBody>
      </p:sp>
      <p:pic>
        <p:nvPicPr>
          <p:cNvPr id="9" name="Picture 2" descr="https://www.kindermedienland-bw.de/fileadmin/redaktion/kml/aktuelles/ph_ludwigsburg_717.jpg">
            <a:extLst>
              <a:ext uri="{FF2B5EF4-FFF2-40B4-BE49-F238E27FC236}">
                <a16:creationId xmlns:a16="http://schemas.microsoft.com/office/drawing/2014/main" id="{C61589D7-1799-4EF3-B820-B359FD4428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7534"/>
          <a:stretch>
            <a:fillRect/>
          </a:stretch>
        </p:blipFill>
        <p:spPr bwMode="auto">
          <a:xfrm>
            <a:off x="10337800" y="259200"/>
            <a:ext cx="169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CD85B302-7592-29DD-F01D-ED63CB223DB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23178" y="259200"/>
            <a:ext cx="581043" cy="579969"/>
          </a:xfrm>
          <a:prstGeom prst="rect">
            <a:avLst/>
          </a:prstGeom>
        </p:spPr>
      </p:pic>
    </p:spTree>
    <p:extLst>
      <p:ext uri="{BB962C8B-B14F-4D97-AF65-F5344CB8AC3E}">
        <p14:creationId xmlns:p14="http://schemas.microsoft.com/office/powerpoint/2010/main" val="161290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1_Titel und Inhalt kleiner">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114098"/>
            <a:ext cx="8880000" cy="1143000"/>
          </a:xfrm>
        </p:spPr>
        <p:txBody>
          <a:bodyPr tIns="0" anchor="t"/>
          <a:lstStyle>
            <a:lvl1pPr>
              <a:defRPr>
                <a:solidFill>
                  <a:schemeClr val="tx1"/>
                </a:solidFill>
              </a:defRPr>
            </a:lvl1pPr>
          </a:lstStyle>
          <a:p>
            <a:r>
              <a:rPr lang="en-GB"/>
              <a:t>Click to edit Master title style</a:t>
            </a:r>
            <a:endParaRPr lang="de-DE"/>
          </a:p>
        </p:txBody>
      </p:sp>
      <p:sp>
        <p:nvSpPr>
          <p:cNvPr id="3" name="Inhaltsplatzhalter 2"/>
          <p:cNvSpPr>
            <a:spLocks noGrp="1"/>
          </p:cNvSpPr>
          <p:nvPr>
            <p:ph idx="1"/>
          </p:nvPr>
        </p:nvSpPr>
        <p:spPr/>
        <p:txBody>
          <a:bodyPr/>
          <a:lstStyle>
            <a:lvl1pPr>
              <a:defRPr sz="2100">
                <a:solidFill>
                  <a:schemeClr val="accent6"/>
                </a:solidFill>
              </a:defRPr>
            </a:lvl1pPr>
            <a:lvl2pPr>
              <a:defRPr sz="1800">
                <a:solidFill>
                  <a:schemeClr val="accent6"/>
                </a:solidFill>
              </a:defRPr>
            </a:lvl2pPr>
            <a:lvl3pPr>
              <a:defRPr sz="1500">
                <a:solidFill>
                  <a:schemeClr val="accent6"/>
                </a:solidFill>
              </a:defRPr>
            </a:lvl3pPr>
            <a:lvl4pPr>
              <a:defRPr sz="1500">
                <a:solidFill>
                  <a:schemeClr val="accent6"/>
                </a:solidFill>
              </a:defRPr>
            </a:lvl4pPr>
            <a:lvl5pPr>
              <a:defRPr sz="1500">
                <a:solidFill>
                  <a:schemeClr val="accent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Datumsplatzhalter 7"/>
          <p:cNvSpPr>
            <a:spLocks noGrp="1"/>
          </p:cNvSpPr>
          <p:nvPr>
            <p:ph type="dt" sz="half" idx="10"/>
          </p:nvPr>
        </p:nvSpPr>
        <p:spPr/>
        <p:txBody>
          <a:bodyPr/>
          <a:lstStyle>
            <a:lvl1pPr>
              <a:defRPr/>
            </a:lvl1pPr>
          </a:lstStyle>
          <a:p>
            <a:pPr>
              <a:defRPr/>
            </a:pPr>
            <a:r>
              <a:rPr lang="de-DE"/>
              <a:t>12.12.2023</a:t>
            </a:r>
            <a:endParaRPr/>
          </a:p>
        </p:txBody>
      </p:sp>
      <p:sp>
        <p:nvSpPr>
          <p:cNvPr id="8" name="Foliennummernplatzhalter 9"/>
          <p:cNvSpPr>
            <a:spLocks noGrp="1"/>
          </p:cNvSpPr>
          <p:nvPr>
            <p:ph type="sldNum" sz="quarter" idx="12"/>
          </p:nvPr>
        </p:nvSpPr>
        <p:spPr/>
        <p:txBody>
          <a:bodyPr/>
          <a:lstStyle>
            <a:lvl1pPr>
              <a:defRPr/>
            </a:lvl1pPr>
          </a:lstStyle>
          <a:p>
            <a:pPr>
              <a:defRPr/>
            </a:pPr>
            <a:fld id="{FE16462F-0623-411B-87FB-D09229F25E1A}" type="slidenum">
              <a:rPr lang="de-DE"/>
              <a:pPr>
                <a:defRPr/>
              </a:pPr>
              <a:t>‹Nr.›</a:t>
            </a:fld>
            <a:endParaRPr lang="de-DE"/>
          </a:p>
        </p:txBody>
      </p:sp>
      <p:pic>
        <p:nvPicPr>
          <p:cNvPr id="9" name="Picture 2" descr="https://www.kindermedienland-bw.de/fileadmin/redaktion/kml/aktuelles/ph_ludwigsburg_717.jpg">
            <a:extLst>
              <a:ext uri="{FF2B5EF4-FFF2-40B4-BE49-F238E27FC236}">
                <a16:creationId xmlns:a16="http://schemas.microsoft.com/office/drawing/2014/main" id="{C61589D7-1799-4EF3-B820-B359FD4428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7534"/>
          <a:stretch>
            <a:fillRect/>
          </a:stretch>
        </p:blipFill>
        <p:spPr bwMode="auto">
          <a:xfrm>
            <a:off x="10337800" y="259200"/>
            <a:ext cx="169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id="{11294B32-119C-853A-8031-C55B698329A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23178" y="259200"/>
            <a:ext cx="581043" cy="579969"/>
          </a:xfrm>
          <a:prstGeom prst="rect">
            <a:avLst/>
          </a:prstGeom>
        </p:spPr>
      </p:pic>
    </p:spTree>
    <p:extLst>
      <p:ext uri="{BB962C8B-B14F-4D97-AF65-F5344CB8AC3E}">
        <p14:creationId xmlns:p14="http://schemas.microsoft.com/office/powerpoint/2010/main" val="1389648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Rechteck 3"/>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6"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a:latin typeface="Trebuchet MS" panose="020B0603020202020204" pitchFamily="34" charset="0"/>
                <a:cs typeface="+mn-cs"/>
              </a:rPr>
              <a:t>www.ph-ludwigsburg.de</a:t>
            </a:r>
          </a:p>
        </p:txBody>
      </p:sp>
      <p:sp>
        <p:nvSpPr>
          <p:cNvPr id="2" name="Titel 1"/>
          <p:cNvSpPr>
            <a:spLocks noGrp="1"/>
          </p:cNvSpPr>
          <p:nvPr>
            <p:ph type="title"/>
          </p:nvPr>
        </p:nvSpPr>
        <p:spPr>
          <a:xfrm>
            <a:off x="609600" y="114098"/>
            <a:ext cx="9710869" cy="1143000"/>
          </a:xfrm>
        </p:spPr>
        <p:txBody>
          <a:bodyPr tIns="0" anchor="t"/>
          <a:lstStyle/>
          <a:p>
            <a:r>
              <a:rPr lang="en-GB"/>
              <a:t>Click to edit Master title style</a:t>
            </a:r>
            <a:endParaRPr lang="de-DE"/>
          </a:p>
        </p:txBody>
      </p:sp>
      <p:sp>
        <p:nvSpPr>
          <p:cNvPr id="11" name="Textplatzhalter 2"/>
          <p:cNvSpPr>
            <a:spLocks noGrp="1"/>
          </p:cNvSpPr>
          <p:nvPr>
            <p:ph type="body" idx="1"/>
          </p:nvPr>
        </p:nvSpPr>
        <p:spPr>
          <a:xfrm>
            <a:off x="0" y="2888524"/>
            <a:ext cx="12192000" cy="1823450"/>
          </a:xfrm>
          <a:solidFill>
            <a:srgbClr val="006633"/>
          </a:solidFill>
        </p:spPr>
        <p:txBody>
          <a:bodyPr lIns="360000" rIns="360000" anchor="ctr"/>
          <a:lstStyle>
            <a:lvl1pPr marL="0" indent="0" algn="r">
              <a:buNone/>
              <a:defRPr sz="1500"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8167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Abschnitts-&#10;überschrift">
    <p:spTree>
      <p:nvGrpSpPr>
        <p:cNvPr id="1" name=""/>
        <p:cNvGrpSpPr/>
        <p:nvPr/>
      </p:nvGrpSpPr>
      <p:grpSpPr>
        <a:xfrm>
          <a:off x="0" y="0"/>
          <a:ext cx="0" cy="0"/>
          <a:chOff x="0" y="0"/>
          <a:chExt cx="0" cy="0"/>
        </a:xfrm>
      </p:grpSpPr>
      <p:sp>
        <p:nvSpPr>
          <p:cNvPr id="4" name="Rechteck 3"/>
          <p:cNvSpPr/>
          <p:nvPr/>
        </p:nvSpPr>
        <p:spPr>
          <a:xfrm>
            <a:off x="0" y="6629400"/>
            <a:ext cx="6096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bg1"/>
              </a:solidFill>
            </a:endParaRPr>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6" name="Textfeld 5"/>
          <p:cNvSpPr txBox="1"/>
          <p:nvPr/>
        </p:nvSpPr>
        <p:spPr>
          <a:xfrm>
            <a:off x="8202086" y="6400802"/>
            <a:ext cx="3989916" cy="213585"/>
          </a:xfrm>
          <a:prstGeom prst="rect">
            <a:avLst/>
          </a:prstGeom>
          <a:noFill/>
        </p:spPr>
        <p:txBody>
          <a:bodyPr rIns="270000">
            <a:spAutoFit/>
          </a:bodyPr>
          <a:lstStyle>
            <a:defPPr>
              <a:defRPr lang="de-DE"/>
            </a:defPPr>
            <a:lvl1pPr algn="r">
              <a:defRPr sz="1200">
                <a:latin typeface="Trebuchet MS" panose="020B0603020202020204" pitchFamily="34" charset="0"/>
              </a:defRPr>
            </a:lvl1pPr>
          </a:lstStyle>
          <a:p>
            <a:pPr fontAlgn="auto">
              <a:spcBef>
                <a:spcPts val="0"/>
              </a:spcBef>
              <a:spcAft>
                <a:spcPts val="0"/>
              </a:spcAft>
              <a:defRPr/>
            </a:pPr>
            <a:r>
              <a:rPr lang="de-DE" sz="788">
                <a:cs typeface="+mn-cs"/>
              </a:rPr>
              <a:t>www.ph-ludwigsburg.de</a:t>
            </a: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692772" y="2699105"/>
            <a:ext cx="7499229" cy="1362075"/>
          </a:xfrm>
          <a:solidFill>
            <a:schemeClr val="bg1"/>
          </a:solidFill>
        </p:spPr>
        <p:txBody>
          <a:bodyPr lIns="360000" rIns="360000" anchor="t"/>
          <a:lstStyle>
            <a:lvl1pPr marL="0" indent="0" algn="r">
              <a:tabLst>
                <a:tab pos="2956322" algn="l"/>
              </a:tabLst>
              <a:defRPr sz="3000" b="1" cap="all"/>
            </a:lvl1pPr>
          </a:lstStyle>
          <a:p>
            <a:r>
              <a:rPr lang="en-GB"/>
              <a:t>Click to edit Master title style</a:t>
            </a:r>
            <a:endParaRPr lang="de-DE"/>
          </a:p>
        </p:txBody>
      </p:sp>
      <p:sp>
        <p:nvSpPr>
          <p:cNvPr id="3" name="Textplatzhalter 2"/>
          <p:cNvSpPr>
            <a:spLocks noGrp="1"/>
          </p:cNvSpPr>
          <p:nvPr>
            <p:ph type="body" idx="1"/>
          </p:nvPr>
        </p:nvSpPr>
        <p:spPr>
          <a:xfrm>
            <a:off x="0" y="4063974"/>
            <a:ext cx="12192000" cy="648000"/>
          </a:xfrm>
          <a:solidFill>
            <a:srgbClr val="006633"/>
          </a:solidFill>
        </p:spPr>
        <p:txBody>
          <a:bodyPr lIns="360000" rIns="360000" anchor="ctr"/>
          <a:lstStyle>
            <a:lvl1pPr marL="0" indent="0" algn="r">
              <a:buNone/>
              <a:defRPr sz="1500"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pic>
        <p:nvPicPr>
          <p:cNvPr id="9" name="Picture 2" descr="https://www.kindermedienland-bw.de/fileadmin/redaktion/kml/aktuelles/ph_ludwigsburg_717.jpg">
            <a:extLst>
              <a:ext uri="{FF2B5EF4-FFF2-40B4-BE49-F238E27FC236}">
                <a16:creationId xmlns:a16="http://schemas.microsoft.com/office/drawing/2014/main" id="{73E53D53-E175-4662-8842-BC1C7AAC15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b="37534"/>
          <a:stretch>
            <a:fillRect/>
          </a:stretch>
        </p:blipFill>
        <p:spPr bwMode="auto">
          <a:xfrm>
            <a:off x="10337800" y="259200"/>
            <a:ext cx="169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56D863A6-BE45-42A8-FBF2-220DD425310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23178" y="259200"/>
            <a:ext cx="581043" cy="579969"/>
          </a:xfrm>
          <a:prstGeom prst="rect">
            <a:avLst/>
          </a:prstGeom>
        </p:spPr>
      </p:pic>
    </p:spTree>
    <p:extLst>
      <p:ext uri="{BB962C8B-B14F-4D97-AF65-F5344CB8AC3E}">
        <p14:creationId xmlns:p14="http://schemas.microsoft.com/office/powerpoint/2010/main" val="208222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Rechteck 3"/>
          <p:cNvSpPr/>
          <p:nvPr/>
        </p:nvSpPr>
        <p:spPr>
          <a:xfrm>
            <a:off x="0" y="6629400"/>
            <a:ext cx="6096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bg1"/>
              </a:solidFill>
            </a:endParaRPr>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6" name="Textfeld 5"/>
          <p:cNvSpPr txBox="1"/>
          <p:nvPr/>
        </p:nvSpPr>
        <p:spPr>
          <a:xfrm>
            <a:off x="8202086" y="6400802"/>
            <a:ext cx="3989916" cy="213585"/>
          </a:xfrm>
          <a:prstGeom prst="rect">
            <a:avLst/>
          </a:prstGeom>
          <a:noFill/>
        </p:spPr>
        <p:txBody>
          <a:bodyPr rIns="270000">
            <a:spAutoFit/>
          </a:bodyPr>
          <a:lstStyle>
            <a:defPPr>
              <a:defRPr lang="de-DE"/>
            </a:defPPr>
            <a:lvl1pPr algn="r">
              <a:defRPr sz="1200">
                <a:latin typeface="Trebuchet MS" panose="020B0603020202020204" pitchFamily="34" charset="0"/>
              </a:defRPr>
            </a:lvl1pPr>
          </a:lstStyle>
          <a:p>
            <a:pPr fontAlgn="auto">
              <a:spcBef>
                <a:spcPts val="0"/>
              </a:spcBef>
              <a:spcAft>
                <a:spcPts val="0"/>
              </a:spcAft>
              <a:defRPr/>
            </a:pPr>
            <a:r>
              <a:rPr lang="de-DE" sz="788">
                <a:cs typeface="+mn-cs"/>
              </a:rPr>
              <a:t>www.ph-ludwigsburg.de</a:t>
            </a: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692772" y="2699105"/>
            <a:ext cx="7499229" cy="1362075"/>
          </a:xfrm>
          <a:solidFill>
            <a:schemeClr val="bg1"/>
          </a:solidFill>
        </p:spPr>
        <p:txBody>
          <a:bodyPr lIns="360000" rIns="360000" anchor="t"/>
          <a:lstStyle>
            <a:lvl1pPr marL="0" indent="0" algn="r">
              <a:tabLst>
                <a:tab pos="2956322" algn="l"/>
              </a:tabLst>
              <a:defRPr sz="3000" b="1" cap="all"/>
            </a:lvl1pPr>
          </a:lstStyle>
          <a:p>
            <a:r>
              <a:rPr lang="en-GB"/>
              <a:t>Click to edit Master title style</a:t>
            </a:r>
            <a:endParaRPr lang="de-DE"/>
          </a:p>
        </p:txBody>
      </p:sp>
      <p:sp>
        <p:nvSpPr>
          <p:cNvPr id="3" name="Textplatzhalter 2"/>
          <p:cNvSpPr>
            <a:spLocks noGrp="1"/>
          </p:cNvSpPr>
          <p:nvPr>
            <p:ph type="body" idx="1"/>
          </p:nvPr>
        </p:nvSpPr>
        <p:spPr>
          <a:xfrm>
            <a:off x="0" y="4063974"/>
            <a:ext cx="12192000" cy="648000"/>
          </a:xfrm>
          <a:solidFill>
            <a:srgbClr val="006633"/>
          </a:solidFill>
        </p:spPr>
        <p:txBody>
          <a:bodyPr lIns="360000" rIns="360000" anchor="ctr"/>
          <a:lstStyle>
            <a:lvl1pPr marL="0" indent="0" algn="r">
              <a:buNone/>
              <a:defRPr sz="1500"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pic>
        <p:nvPicPr>
          <p:cNvPr id="9" name="Picture 2" descr="https://www.kindermedienland-bw.de/fileadmin/redaktion/kml/aktuelles/ph_ludwigsburg_717.jpg">
            <a:extLst>
              <a:ext uri="{FF2B5EF4-FFF2-40B4-BE49-F238E27FC236}">
                <a16:creationId xmlns:a16="http://schemas.microsoft.com/office/drawing/2014/main" id="{73E53D53-E175-4662-8842-BC1C7AAC15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b="37534"/>
          <a:stretch>
            <a:fillRect/>
          </a:stretch>
        </p:blipFill>
        <p:spPr bwMode="auto">
          <a:xfrm>
            <a:off x="10337800" y="259200"/>
            <a:ext cx="169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56D863A6-BE45-42A8-FBF2-220DD425310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23178" y="259200"/>
            <a:ext cx="581043" cy="579969"/>
          </a:xfrm>
          <a:prstGeom prst="rect">
            <a:avLst/>
          </a:prstGeom>
        </p:spPr>
      </p:pic>
    </p:spTree>
    <p:extLst>
      <p:ext uri="{BB962C8B-B14F-4D97-AF65-F5344CB8AC3E}">
        <p14:creationId xmlns:p14="http://schemas.microsoft.com/office/powerpoint/2010/main" val="108335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114098"/>
            <a:ext cx="8880000" cy="1143000"/>
          </a:xfrm>
        </p:spPr>
        <p:txBody>
          <a:bodyPr tIns="0" anchor="t"/>
          <a:lstStyle/>
          <a:p>
            <a:r>
              <a:rPr lang="en-GB"/>
              <a:t>Click to edit Master title style</a:t>
            </a:r>
            <a:endParaRPr lang="de-DE"/>
          </a:p>
        </p:txBody>
      </p:sp>
      <p:sp>
        <p:nvSpPr>
          <p:cNvPr id="3" name="Inhaltsplatzhalter 2"/>
          <p:cNvSpPr>
            <a:spLocks noGrp="1"/>
          </p:cNvSpPr>
          <p:nvPr>
            <p:ph sz="half" idx="1"/>
          </p:nvPr>
        </p:nvSpPr>
        <p:spPr>
          <a:xfrm>
            <a:off x="609600" y="1600203"/>
            <a:ext cx="5384800" cy="4525963"/>
          </a:xfrm>
        </p:spPr>
        <p:txBody>
          <a:bodyPr/>
          <a:lstStyle>
            <a:lvl1pPr>
              <a:defRPr sz="2100">
                <a:solidFill>
                  <a:schemeClr val="accent6"/>
                </a:solidFill>
              </a:defRPr>
            </a:lvl1pPr>
            <a:lvl2pPr>
              <a:defRPr sz="1800">
                <a:solidFill>
                  <a:schemeClr val="accent6"/>
                </a:solidFill>
              </a:defRPr>
            </a:lvl2pPr>
            <a:lvl3pPr>
              <a:defRPr sz="1500">
                <a:solidFill>
                  <a:schemeClr val="accent6"/>
                </a:solidFill>
              </a:defRPr>
            </a:lvl3pPr>
            <a:lvl4pPr>
              <a:defRPr sz="1350">
                <a:solidFill>
                  <a:schemeClr val="accent6"/>
                </a:solidFill>
              </a:defRPr>
            </a:lvl4pPr>
            <a:lvl5pPr>
              <a:defRPr sz="1350">
                <a:solidFill>
                  <a:schemeClr val="accent6"/>
                </a:solidFill>
              </a:defRPr>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Inhaltsplatzhalter 3"/>
          <p:cNvSpPr>
            <a:spLocks noGrp="1"/>
          </p:cNvSpPr>
          <p:nvPr>
            <p:ph sz="half" idx="2"/>
          </p:nvPr>
        </p:nvSpPr>
        <p:spPr>
          <a:xfrm>
            <a:off x="6197600" y="1600203"/>
            <a:ext cx="5384800" cy="4525963"/>
          </a:xfrm>
        </p:spPr>
        <p:txBody>
          <a:bodyPr/>
          <a:lstStyle>
            <a:lvl1pPr>
              <a:defRPr sz="2100">
                <a:solidFill>
                  <a:schemeClr val="accent6"/>
                </a:solidFill>
              </a:defRPr>
            </a:lvl1pPr>
            <a:lvl2pPr>
              <a:defRPr sz="1800">
                <a:solidFill>
                  <a:schemeClr val="accent6"/>
                </a:solidFill>
              </a:defRPr>
            </a:lvl2pPr>
            <a:lvl3pPr>
              <a:defRPr sz="1500">
                <a:solidFill>
                  <a:schemeClr val="accent6"/>
                </a:solidFill>
              </a:defRPr>
            </a:lvl3pPr>
            <a:lvl4pPr>
              <a:defRPr sz="1350">
                <a:solidFill>
                  <a:schemeClr val="accent6"/>
                </a:solidFill>
              </a:defRPr>
            </a:lvl4pPr>
            <a:lvl5pPr>
              <a:defRPr sz="1350">
                <a:solidFill>
                  <a:schemeClr val="accent6"/>
                </a:solidFill>
              </a:defRPr>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7" name="Datumsplatzhalter 9"/>
          <p:cNvSpPr>
            <a:spLocks noGrp="1"/>
          </p:cNvSpPr>
          <p:nvPr>
            <p:ph type="dt" sz="half" idx="10"/>
          </p:nvPr>
        </p:nvSpPr>
        <p:spPr/>
        <p:txBody>
          <a:bodyPr/>
          <a:lstStyle>
            <a:lvl1pPr>
              <a:defRPr/>
            </a:lvl1pPr>
          </a:lstStyle>
          <a:p>
            <a:pPr>
              <a:defRPr/>
            </a:pPr>
            <a:r>
              <a:rPr lang="de-DE"/>
              <a:t>12.12.2023</a:t>
            </a:r>
            <a:endParaRPr/>
          </a:p>
        </p:txBody>
      </p:sp>
      <p:sp>
        <p:nvSpPr>
          <p:cNvPr id="9" name="Foliennummernplatzhalter 11"/>
          <p:cNvSpPr>
            <a:spLocks noGrp="1"/>
          </p:cNvSpPr>
          <p:nvPr>
            <p:ph type="sldNum" sz="quarter" idx="12"/>
          </p:nvPr>
        </p:nvSpPr>
        <p:spPr/>
        <p:txBody>
          <a:bodyPr/>
          <a:lstStyle>
            <a:lvl1pPr>
              <a:defRPr/>
            </a:lvl1pPr>
          </a:lstStyle>
          <a:p>
            <a:pPr>
              <a:defRPr/>
            </a:pPr>
            <a:fld id="{132A64DD-9F16-42C8-8591-13B578CCC8DB}" type="slidenum">
              <a:rPr lang="de-DE"/>
              <a:pPr>
                <a:defRPr/>
              </a:pPr>
              <a:t>‹Nr.›</a:t>
            </a:fld>
            <a:endParaRPr lang="de-DE"/>
          </a:p>
        </p:txBody>
      </p:sp>
      <p:pic>
        <p:nvPicPr>
          <p:cNvPr id="10" name="Picture 2" descr="https://www.kindermedienland-bw.de/fileadmin/redaktion/kml/aktuelles/ph_ludwigsburg_717.jpg">
            <a:extLst>
              <a:ext uri="{FF2B5EF4-FFF2-40B4-BE49-F238E27FC236}">
                <a16:creationId xmlns:a16="http://schemas.microsoft.com/office/drawing/2014/main" id="{6DAE3B7C-88B4-45E9-8C3C-DF49D012D7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7534"/>
          <a:stretch>
            <a:fillRect/>
          </a:stretch>
        </p:blipFill>
        <p:spPr bwMode="auto">
          <a:xfrm>
            <a:off x="10337800" y="259200"/>
            <a:ext cx="169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7">
            <a:extLst>
              <a:ext uri="{FF2B5EF4-FFF2-40B4-BE49-F238E27FC236}">
                <a16:creationId xmlns:a16="http://schemas.microsoft.com/office/drawing/2014/main" id="{FBE224C0-13F3-C923-C215-0D4EF7C4901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23178" y="259200"/>
            <a:ext cx="581043" cy="579969"/>
          </a:xfrm>
          <a:prstGeom prst="rect">
            <a:avLst/>
          </a:prstGeom>
        </p:spPr>
      </p:pic>
    </p:spTree>
    <p:extLst>
      <p:ext uri="{BB962C8B-B14F-4D97-AF65-F5344CB8AC3E}">
        <p14:creationId xmlns:p14="http://schemas.microsoft.com/office/powerpoint/2010/main" val="3058070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7" name="Rechteck 6"/>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114424"/>
            <a:ext cx="8880000" cy="1143000"/>
          </a:xfrm>
        </p:spPr>
        <p:txBody>
          <a:bodyPr tIns="0" anchor="t"/>
          <a:lstStyle>
            <a:lvl1pPr>
              <a:defRPr/>
            </a:lvl1pPr>
          </a:lstStyle>
          <a:p>
            <a:r>
              <a:rPr lang="en-GB"/>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Inhaltsplatzhalter 3"/>
          <p:cNvSpPr>
            <a:spLocks noGrp="1"/>
          </p:cNvSpPr>
          <p:nvPr>
            <p:ph sz="half" idx="2"/>
          </p:nvPr>
        </p:nvSpPr>
        <p:spPr>
          <a:xfrm>
            <a:off x="609600" y="2174875"/>
            <a:ext cx="5386917" cy="3951288"/>
          </a:xfrm>
        </p:spPr>
        <p:txBody>
          <a:bodyPr/>
          <a:lstStyle>
            <a:lvl1pPr>
              <a:defRPr sz="1800">
                <a:solidFill>
                  <a:schemeClr val="accent6"/>
                </a:solidFill>
              </a:defRPr>
            </a:lvl1pPr>
            <a:lvl2pPr>
              <a:defRPr sz="1500">
                <a:solidFill>
                  <a:schemeClr val="accent6"/>
                </a:solidFill>
              </a:defRPr>
            </a:lvl2pPr>
            <a:lvl3pPr>
              <a:defRPr sz="1350">
                <a:solidFill>
                  <a:schemeClr val="accent6"/>
                </a:solidFill>
              </a:defRPr>
            </a:lvl3pPr>
            <a:lvl4pPr>
              <a:defRPr sz="1200">
                <a:solidFill>
                  <a:schemeClr val="accent6"/>
                </a:solidFill>
              </a:defRPr>
            </a:lvl4pPr>
            <a:lvl5pPr>
              <a:defRPr sz="1200">
                <a:solidFill>
                  <a:schemeClr val="accent6"/>
                </a:solidFill>
              </a:defRPr>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18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Inhaltsplatzhalter 5"/>
          <p:cNvSpPr>
            <a:spLocks noGrp="1"/>
          </p:cNvSpPr>
          <p:nvPr>
            <p:ph sz="quarter" idx="4"/>
          </p:nvPr>
        </p:nvSpPr>
        <p:spPr>
          <a:xfrm>
            <a:off x="6193369" y="2174875"/>
            <a:ext cx="5389033" cy="3951288"/>
          </a:xfrm>
        </p:spPr>
        <p:txBody>
          <a:bodyPr/>
          <a:lstStyle>
            <a:lvl1pPr>
              <a:defRPr sz="1800">
                <a:solidFill>
                  <a:schemeClr val="accent6"/>
                </a:solidFill>
              </a:defRPr>
            </a:lvl1pPr>
            <a:lvl2pPr>
              <a:defRPr sz="1500">
                <a:solidFill>
                  <a:schemeClr val="accent6"/>
                </a:solidFill>
              </a:defRPr>
            </a:lvl2pPr>
            <a:lvl3pPr>
              <a:defRPr sz="1350">
                <a:solidFill>
                  <a:schemeClr val="accent6"/>
                </a:solidFill>
              </a:defRPr>
            </a:lvl3pPr>
            <a:lvl4pPr>
              <a:defRPr sz="1200">
                <a:solidFill>
                  <a:schemeClr val="accent6"/>
                </a:solidFill>
              </a:defRPr>
            </a:lvl4pPr>
            <a:lvl5pPr>
              <a:defRPr sz="1200">
                <a:solidFill>
                  <a:schemeClr val="accent6"/>
                </a:solidFill>
              </a:defRPr>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9" name="Datumsplatzhalter 11"/>
          <p:cNvSpPr>
            <a:spLocks noGrp="1"/>
          </p:cNvSpPr>
          <p:nvPr>
            <p:ph type="dt" sz="half" idx="10"/>
          </p:nvPr>
        </p:nvSpPr>
        <p:spPr/>
        <p:txBody>
          <a:bodyPr/>
          <a:lstStyle>
            <a:lvl1pPr>
              <a:defRPr/>
            </a:lvl1pPr>
          </a:lstStyle>
          <a:p>
            <a:pPr>
              <a:defRPr/>
            </a:pPr>
            <a:r>
              <a:rPr lang="de-DE"/>
              <a:t>12.12.2023</a:t>
            </a:r>
            <a:endParaRPr/>
          </a:p>
        </p:txBody>
      </p:sp>
      <p:sp>
        <p:nvSpPr>
          <p:cNvPr id="11" name="Foliennummernplatzhalter 13"/>
          <p:cNvSpPr>
            <a:spLocks noGrp="1"/>
          </p:cNvSpPr>
          <p:nvPr>
            <p:ph type="sldNum" sz="quarter" idx="12"/>
          </p:nvPr>
        </p:nvSpPr>
        <p:spPr/>
        <p:txBody>
          <a:bodyPr/>
          <a:lstStyle>
            <a:lvl1pPr>
              <a:defRPr/>
            </a:lvl1pPr>
          </a:lstStyle>
          <a:p>
            <a:pPr>
              <a:defRPr/>
            </a:pPr>
            <a:fld id="{E5A68979-B5A5-473A-8F45-A7D01DD59003}" type="slidenum">
              <a:rPr lang="de-DE"/>
              <a:pPr>
                <a:defRPr/>
              </a:pPr>
              <a:t>‹Nr.›</a:t>
            </a:fld>
            <a:endParaRPr lang="de-DE"/>
          </a:p>
        </p:txBody>
      </p:sp>
      <p:pic>
        <p:nvPicPr>
          <p:cNvPr id="12" name="Picture 2" descr="https://www.kindermedienland-bw.de/fileadmin/redaktion/kml/aktuelles/ph_ludwigsburg_717.jpg">
            <a:extLst>
              <a:ext uri="{FF2B5EF4-FFF2-40B4-BE49-F238E27FC236}">
                <a16:creationId xmlns:a16="http://schemas.microsoft.com/office/drawing/2014/main" id="{5F8C9ABA-93B8-489D-847F-0B8F324E72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7534"/>
          <a:stretch>
            <a:fillRect/>
          </a:stretch>
        </p:blipFill>
        <p:spPr bwMode="auto">
          <a:xfrm>
            <a:off x="10337800" y="259200"/>
            <a:ext cx="169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99CFB258-0780-EE4C-6416-FB2580EC610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23178" y="259200"/>
            <a:ext cx="581043" cy="579969"/>
          </a:xfrm>
          <a:prstGeom prst="rect">
            <a:avLst/>
          </a:prstGeom>
        </p:spPr>
      </p:pic>
    </p:spTree>
    <p:extLst>
      <p:ext uri="{BB962C8B-B14F-4D97-AF65-F5344CB8AC3E}">
        <p14:creationId xmlns:p14="http://schemas.microsoft.com/office/powerpoint/2010/main" val="261020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6" name="Foliennummernplatzhalter 5"/>
          <p:cNvSpPr>
            <a:spLocks noGrp="1"/>
          </p:cNvSpPr>
          <p:nvPr>
            <p:ph type="sldNum" sz="quarter" idx="4"/>
          </p:nvPr>
        </p:nvSpPr>
        <p:spPr>
          <a:xfrm>
            <a:off x="8915400" y="6356353"/>
            <a:ext cx="2844800" cy="365125"/>
          </a:xfrm>
          <a:prstGeom prst="rect">
            <a:avLst/>
          </a:prstGeom>
        </p:spPr>
        <p:txBody>
          <a:bodyPr vert="horz" lIns="91440" tIns="45720" rIns="0" bIns="45720" rtlCol="0" anchor="ctr"/>
          <a:lstStyle>
            <a:lvl1pPr algn="r" fontAlgn="auto">
              <a:spcBef>
                <a:spcPts val="0"/>
              </a:spcBef>
              <a:spcAft>
                <a:spcPts val="0"/>
              </a:spcAft>
              <a:defRPr sz="900" smtClean="0">
                <a:solidFill>
                  <a:schemeClr val="accent6"/>
                </a:solidFill>
                <a:latin typeface="+mn-lt"/>
                <a:cs typeface="+mn-cs"/>
              </a:defRPr>
            </a:lvl1pPr>
          </a:lstStyle>
          <a:p>
            <a:pPr>
              <a:defRPr/>
            </a:pPr>
            <a:fld id="{8F60B147-AA76-401C-8F91-5D3D044213A5}" type="slidenum">
              <a:rPr lang="de-DE" smtClean="0"/>
              <a:pPr>
                <a:defRPr/>
              </a:pPr>
              <a:t>‹Nr.›</a:t>
            </a:fld>
            <a:endParaRPr lang="de-DE"/>
          </a:p>
        </p:txBody>
      </p:sp>
      <p:sp>
        <p:nvSpPr>
          <p:cNvPr id="4" name="Datumsplatzhalt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lang="de-DE" sz="900" smtClean="0">
                <a:solidFill>
                  <a:schemeClr val="accent6"/>
                </a:solidFill>
                <a:latin typeface="+mn-lt"/>
                <a:cs typeface="+mn-cs"/>
              </a:defRPr>
            </a:lvl1pPr>
          </a:lstStyle>
          <a:p>
            <a:pPr>
              <a:defRPr/>
            </a:pPr>
            <a:r>
              <a:rPr lang="de-DE"/>
              <a:t>12.12.2023</a:t>
            </a:r>
            <a:endParaRPr lang="aa-ET"/>
          </a:p>
        </p:txBody>
      </p:sp>
      <p:sp>
        <p:nvSpPr>
          <p:cNvPr id="8" name="Textfeld 7"/>
          <p:cNvSpPr txBox="1"/>
          <p:nvPr userDrawn="1"/>
        </p:nvSpPr>
        <p:spPr>
          <a:xfrm>
            <a:off x="4166400" y="6357875"/>
            <a:ext cx="4011114" cy="363600"/>
          </a:xfrm>
          <a:prstGeom prst="rect">
            <a:avLst/>
          </a:prstGeom>
        </p:spPr>
        <p:txBody>
          <a:bodyPr vert="horz" lIns="68580" tIns="34290" rIns="68580" bIns="34290" rtlCol="0" anchor="ctr"/>
          <a:lstStyle>
            <a:defPPr>
              <a:defRPr lang="de-DE"/>
            </a:defPPr>
            <a:lvl1pPr algn="ctr" fontAlgn="auto">
              <a:spcBef>
                <a:spcPts val="0"/>
              </a:spcBef>
              <a:spcAft>
                <a:spcPts val="0"/>
              </a:spcAft>
              <a:defRPr sz="800">
                <a:solidFill>
                  <a:schemeClr val="accent6"/>
                </a:solidFill>
                <a:latin typeface="Trebuchet MS" panose="020B0603020202020204" pitchFamily="34" charset="0"/>
                <a:cs typeface="+mn-cs"/>
              </a:defRPr>
            </a:lvl1pPr>
          </a:lstStyle>
          <a:p>
            <a:pPr lvl="0"/>
            <a:r>
              <a:rPr lang="de-DE" sz="900">
                <a:latin typeface="+mn-lt"/>
              </a:rPr>
              <a:t>Holz, Leifheit, Winkelmann, Meurers | </a:t>
            </a:r>
            <a:r>
              <a:rPr lang="de-DE" sz="900" err="1">
                <a:latin typeface="+mn-lt"/>
              </a:rPr>
              <a:t>WoLKE</a:t>
            </a:r>
            <a:r>
              <a:rPr lang="de-DE" sz="900">
                <a:latin typeface="+mn-lt"/>
              </a:rPr>
              <a:t> Kick-Off | </a:t>
            </a:r>
            <a:r>
              <a:rPr lang="de-DE" sz="900">
                <a:solidFill>
                  <a:schemeClr val="tx1"/>
                </a:solidFill>
                <a:latin typeface="+mn-lt"/>
              </a:rPr>
              <a:t>www.wolke.schule </a:t>
            </a:r>
          </a:p>
        </p:txBody>
      </p:sp>
    </p:spTree>
  </p:cSld>
  <p:clrMap bg1="lt1" tx1="dk1" bg2="lt2" tx2="dk2" accent1="accent1" accent2="accent2" accent3="accent3" accent4="accent4" accent5="accent5" accent6="accent6" hlink="hlink" folHlink="folHlink"/>
  <p:sldLayoutIdLst>
    <p:sldLayoutId id="2147483668" r:id="rId1"/>
    <p:sldLayoutId id="2147483702" r:id="rId2"/>
    <p:sldLayoutId id="2147483704" r:id="rId3"/>
    <p:sldLayoutId id="2147483695" r:id="rId4"/>
    <p:sldLayoutId id="2147483670" r:id="rId5"/>
    <p:sldLayoutId id="2147483700" r:id="rId6"/>
    <p:sldLayoutId id="2147483703" r:id="rId7"/>
    <p:sldLayoutId id="2147483672" r:id="rId8"/>
    <p:sldLayoutId id="2147483673" r:id="rId9"/>
    <p:sldLayoutId id="2147483674" r:id="rId10"/>
  </p:sldLayoutIdLst>
  <p:hf hdr="0" ftr="0"/>
  <p:txStyles>
    <p:titleStyle>
      <a:lvl1pPr algn="ctr" rtl="0" eaLnBrk="1" fontAlgn="base" hangingPunct="1">
        <a:spcBef>
          <a:spcPct val="0"/>
        </a:spcBef>
        <a:spcAft>
          <a:spcPct val="0"/>
        </a:spcAft>
        <a:defRPr sz="3300" kern="1200">
          <a:solidFill>
            <a:schemeClr val="tx1"/>
          </a:solidFill>
          <a:latin typeface="Trebuchet MS" panose="020B0703020202090204" pitchFamily="34" charset="0"/>
          <a:ea typeface="Verdana" panose="020B0604030504040204" pitchFamily="34" charset="0"/>
          <a:cs typeface="Arial" panose="020B0604020202020204" pitchFamily="34" charset="0"/>
        </a:defRPr>
      </a:lvl1pPr>
      <a:lvl2pPr algn="ctr" rtl="0" eaLnBrk="1" fontAlgn="base" hangingPunct="1">
        <a:spcBef>
          <a:spcPct val="0"/>
        </a:spcBef>
        <a:spcAft>
          <a:spcPct val="0"/>
        </a:spcAft>
        <a:defRPr sz="3300">
          <a:solidFill>
            <a:schemeClr val="tx1"/>
          </a:solidFill>
          <a:latin typeface="Trebuchet MS" pitchFamily="34" charset="0"/>
        </a:defRPr>
      </a:lvl2pPr>
      <a:lvl3pPr algn="ctr" rtl="0" eaLnBrk="1" fontAlgn="base" hangingPunct="1">
        <a:spcBef>
          <a:spcPct val="0"/>
        </a:spcBef>
        <a:spcAft>
          <a:spcPct val="0"/>
        </a:spcAft>
        <a:defRPr sz="3300">
          <a:solidFill>
            <a:schemeClr val="tx1"/>
          </a:solidFill>
          <a:latin typeface="Trebuchet MS" pitchFamily="34" charset="0"/>
        </a:defRPr>
      </a:lvl3pPr>
      <a:lvl4pPr algn="ctr" rtl="0" eaLnBrk="1" fontAlgn="base" hangingPunct="1">
        <a:spcBef>
          <a:spcPct val="0"/>
        </a:spcBef>
        <a:spcAft>
          <a:spcPct val="0"/>
        </a:spcAft>
        <a:defRPr sz="3300">
          <a:solidFill>
            <a:schemeClr val="tx1"/>
          </a:solidFill>
          <a:latin typeface="Trebuchet MS" pitchFamily="34" charset="0"/>
        </a:defRPr>
      </a:lvl4pPr>
      <a:lvl5pPr algn="ctr" rtl="0" eaLnBrk="1" fontAlgn="base" hangingPunct="1">
        <a:spcBef>
          <a:spcPct val="0"/>
        </a:spcBef>
        <a:spcAft>
          <a:spcPct val="0"/>
        </a:spcAft>
        <a:defRPr sz="3300">
          <a:solidFill>
            <a:schemeClr val="tx1"/>
          </a:solidFill>
          <a:latin typeface="Trebuchet MS" pitchFamily="34" charset="0"/>
        </a:defRPr>
      </a:lvl5pPr>
      <a:lvl6pPr marL="342900" algn="ctr" rtl="0" eaLnBrk="1" fontAlgn="base" hangingPunct="1">
        <a:spcBef>
          <a:spcPct val="0"/>
        </a:spcBef>
        <a:spcAft>
          <a:spcPct val="0"/>
        </a:spcAft>
        <a:defRPr sz="3300">
          <a:solidFill>
            <a:schemeClr val="tx1"/>
          </a:solidFill>
          <a:latin typeface="Trebuchet MS" pitchFamily="34" charset="0"/>
        </a:defRPr>
      </a:lvl6pPr>
      <a:lvl7pPr marL="685800" algn="ctr" rtl="0" eaLnBrk="1" fontAlgn="base" hangingPunct="1">
        <a:spcBef>
          <a:spcPct val="0"/>
        </a:spcBef>
        <a:spcAft>
          <a:spcPct val="0"/>
        </a:spcAft>
        <a:defRPr sz="3300">
          <a:solidFill>
            <a:schemeClr val="tx1"/>
          </a:solidFill>
          <a:latin typeface="Trebuchet MS" pitchFamily="34" charset="0"/>
        </a:defRPr>
      </a:lvl7pPr>
      <a:lvl8pPr marL="1028700" algn="ctr" rtl="0" eaLnBrk="1" fontAlgn="base" hangingPunct="1">
        <a:spcBef>
          <a:spcPct val="0"/>
        </a:spcBef>
        <a:spcAft>
          <a:spcPct val="0"/>
        </a:spcAft>
        <a:defRPr sz="3300">
          <a:solidFill>
            <a:schemeClr val="tx1"/>
          </a:solidFill>
          <a:latin typeface="Trebuchet MS" pitchFamily="34" charset="0"/>
        </a:defRPr>
      </a:lvl8pPr>
      <a:lvl9pPr marL="1371600" algn="ctr" rtl="0" eaLnBrk="1" fontAlgn="base" hangingPunct="1">
        <a:spcBef>
          <a:spcPct val="0"/>
        </a:spcBef>
        <a:spcAft>
          <a:spcPct val="0"/>
        </a:spcAft>
        <a:defRPr sz="3300">
          <a:solidFill>
            <a:schemeClr val="tx1"/>
          </a:solidFill>
          <a:latin typeface="Trebuchet MS"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accent6"/>
          </a:solidFill>
          <a:latin typeface="Trebuchet MS" panose="020B0703020202090204" pitchFamily="34" charset="0"/>
          <a:ea typeface="+mn-ea"/>
          <a:cs typeface="Arial" panose="020B0604020202020204" pitchFamily="34" charset="0"/>
        </a:defRPr>
      </a:lvl1pPr>
      <a:lvl2pPr marL="557213" indent="-214313" algn="l" rtl="0" eaLnBrk="1" fontAlgn="base" hangingPunct="1">
        <a:spcBef>
          <a:spcPct val="20000"/>
        </a:spcBef>
        <a:spcAft>
          <a:spcPct val="0"/>
        </a:spcAft>
        <a:buFont typeface="Arial" charset="0"/>
        <a:buChar char="–"/>
        <a:defRPr sz="2100" kern="1200">
          <a:solidFill>
            <a:schemeClr val="accent6"/>
          </a:solidFill>
          <a:latin typeface="Trebuchet MS" panose="020B0703020202090204" pitchFamily="34" charset="0"/>
          <a:ea typeface="+mn-ea"/>
          <a:cs typeface="Arial" panose="020B0604020202020204" pitchFamily="34" charset="0"/>
        </a:defRPr>
      </a:lvl2pPr>
      <a:lvl3pPr marL="857250" indent="-171450" algn="l" rtl="0" eaLnBrk="1" fontAlgn="base" hangingPunct="1">
        <a:spcBef>
          <a:spcPct val="20000"/>
        </a:spcBef>
        <a:spcAft>
          <a:spcPct val="0"/>
        </a:spcAft>
        <a:buFont typeface="Arial" charset="0"/>
        <a:buChar char="•"/>
        <a:defRPr sz="1800" kern="1200">
          <a:solidFill>
            <a:schemeClr val="accent6"/>
          </a:solidFill>
          <a:latin typeface="Trebuchet MS" panose="020B0703020202090204" pitchFamily="34" charset="0"/>
          <a:ea typeface="+mn-ea"/>
          <a:cs typeface="Arial" panose="020B0604020202020204" pitchFamily="34" charset="0"/>
        </a:defRPr>
      </a:lvl3pPr>
      <a:lvl4pPr marL="1200150" indent="-171450" algn="l" rtl="0" eaLnBrk="1" fontAlgn="base" hangingPunct="1">
        <a:spcBef>
          <a:spcPct val="20000"/>
        </a:spcBef>
        <a:spcAft>
          <a:spcPct val="0"/>
        </a:spcAft>
        <a:buFont typeface="Arial" charset="0"/>
        <a:buChar char="–"/>
        <a:defRPr sz="1500" kern="1200">
          <a:solidFill>
            <a:schemeClr val="accent6"/>
          </a:solidFill>
          <a:latin typeface="Trebuchet MS" panose="020B0703020202090204" pitchFamily="34" charset="0"/>
          <a:ea typeface="+mn-ea"/>
          <a:cs typeface="Arial" panose="020B0604020202020204" pitchFamily="34" charset="0"/>
        </a:defRPr>
      </a:lvl4pPr>
      <a:lvl5pPr marL="1543050" indent="-171450" algn="l" rtl="0" eaLnBrk="1" fontAlgn="base" hangingPunct="1">
        <a:spcBef>
          <a:spcPct val="20000"/>
        </a:spcBef>
        <a:spcAft>
          <a:spcPct val="0"/>
        </a:spcAft>
        <a:buFont typeface="Arial" charset="0"/>
        <a:buChar char="»"/>
        <a:defRPr sz="1500" kern="1200">
          <a:solidFill>
            <a:schemeClr val="accent6"/>
          </a:solidFill>
          <a:latin typeface="Trebuchet MS" panose="020B070302020209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svg"/><Relationship Id="rId11" Type="http://schemas.openxmlformats.org/officeDocument/2006/relationships/image" Target="../media/image1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34.svg"/><Relationship Id="rId17" Type="http://schemas.openxmlformats.org/officeDocument/2006/relationships/image" Target="../media/image53.png"/><Relationship Id="rId2" Type="http://schemas.openxmlformats.org/officeDocument/2006/relationships/notesSlide" Target="../notesSlides/notesSlide9.xml"/><Relationship Id="rId16" Type="http://schemas.openxmlformats.org/officeDocument/2006/relationships/image" Target="../media/image52.svg"/><Relationship Id="rId1" Type="http://schemas.openxmlformats.org/officeDocument/2006/relationships/slideLayout" Target="../slideLayouts/slideLayout3.xml"/><Relationship Id="rId6" Type="http://schemas.openxmlformats.org/officeDocument/2006/relationships/image" Target="../media/image44.svg"/><Relationship Id="rId11" Type="http://schemas.openxmlformats.org/officeDocument/2006/relationships/image" Target="../media/image33.png"/><Relationship Id="rId5" Type="http://schemas.openxmlformats.org/officeDocument/2006/relationships/image" Target="../media/image43.png"/><Relationship Id="rId15" Type="http://schemas.openxmlformats.org/officeDocument/2006/relationships/image" Target="../media/image51.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forms.office.com/e/gPnuvMdid8"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9.svg"/><Relationship Id="rId3" Type="http://schemas.openxmlformats.org/officeDocument/2006/relationships/hyperlink" Target="mailto:heiko.holz@ph-ludwigsburg.de" TargetMode="External"/><Relationship Id="rId7" Type="http://schemas.openxmlformats.org/officeDocument/2006/relationships/image" Target="../media/image10.pn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hyperlink" Target="https://wolke.schule/" TargetMode="External"/><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8619-EA78-D24E-5505-CD03722E85C9}"/>
              </a:ext>
            </a:extLst>
          </p:cNvPr>
          <p:cNvSpPr>
            <a:spLocks noGrp="1"/>
          </p:cNvSpPr>
          <p:nvPr>
            <p:ph type="title"/>
          </p:nvPr>
        </p:nvSpPr>
        <p:spPr/>
        <p:txBody>
          <a:bodyPr/>
          <a:lstStyle/>
          <a:p>
            <a:r>
              <a:rPr lang="de-DE" noProof="0" dirty="0" err="1"/>
              <a:t>WoLKE</a:t>
            </a:r>
            <a:br>
              <a:rPr lang="de-DE" noProof="0" dirty="0"/>
            </a:br>
            <a:r>
              <a:rPr lang="de-DE" sz="2400" dirty="0"/>
              <a:t>Oberseminar Kickoff</a:t>
            </a:r>
            <a:endParaRPr lang="de-DE" sz="2400" noProof="0" dirty="0"/>
          </a:p>
        </p:txBody>
      </p:sp>
      <p:sp>
        <p:nvSpPr>
          <p:cNvPr id="3" name="Text Placeholder 2">
            <a:extLst>
              <a:ext uri="{FF2B5EF4-FFF2-40B4-BE49-F238E27FC236}">
                <a16:creationId xmlns:a16="http://schemas.microsoft.com/office/drawing/2014/main" id="{894770A9-56DE-04FE-2077-1A6D43506DD8}"/>
              </a:ext>
            </a:extLst>
          </p:cNvPr>
          <p:cNvSpPr>
            <a:spLocks noGrp="1"/>
          </p:cNvSpPr>
          <p:nvPr>
            <p:ph type="body" idx="1"/>
          </p:nvPr>
        </p:nvSpPr>
        <p:spPr/>
        <p:txBody>
          <a:bodyPr>
            <a:normAutofit fontScale="85000" lnSpcReduction="20000"/>
          </a:bodyPr>
          <a:lstStyle/>
          <a:p>
            <a:r>
              <a:rPr lang="de-DE" b="1" noProof="0"/>
              <a:t>Jun.-Prof. Dr. Heiko Holz</a:t>
            </a:r>
            <a:br>
              <a:rPr lang="de-DE" b="1" noProof="0"/>
            </a:br>
            <a:r>
              <a:rPr lang="de-DE" noProof="0"/>
              <a:t>Pädagogische Hochschule Ludwigsburg</a:t>
            </a:r>
          </a:p>
          <a:p>
            <a:endParaRPr lang="de-DE" b="1" noProof="0"/>
          </a:p>
          <a:p>
            <a:r>
              <a:rPr lang="de-DE" b="1" noProof="0"/>
              <a:t>Jun.-</a:t>
            </a:r>
            <a:r>
              <a:rPr lang="de-DE" b="1" noProof="0" err="1"/>
              <a:t>Prof.‘in</a:t>
            </a:r>
            <a:r>
              <a:rPr lang="de-DE" b="1" noProof="0"/>
              <a:t> Dr. Luzia Leifheit</a:t>
            </a:r>
          </a:p>
          <a:p>
            <a:r>
              <a:rPr lang="de-DE" b="1" noProof="0"/>
              <a:t>Jun.-Prof. Dr. Jan Winkelmann</a:t>
            </a:r>
            <a:br>
              <a:rPr lang="de-DE" b="1" noProof="0"/>
            </a:br>
            <a:r>
              <a:rPr lang="de-DE"/>
              <a:t>Pädagogische Hochschule Schwäbisch Gmünd</a:t>
            </a:r>
          </a:p>
          <a:p>
            <a:endParaRPr lang="de-DE" b="1" noProof="0"/>
          </a:p>
          <a:p>
            <a:r>
              <a:rPr lang="de-DE" b="1" noProof="0"/>
              <a:t>Prof. Dr. Detmar Meurers</a:t>
            </a:r>
            <a:endParaRPr lang="de-DE" noProof="0"/>
          </a:p>
          <a:p>
            <a:r>
              <a:rPr lang="de-DE" noProof="0"/>
              <a:t>Universität Tübingen</a:t>
            </a:r>
          </a:p>
        </p:txBody>
      </p:sp>
      <p:pic>
        <p:nvPicPr>
          <p:cNvPr id="9" name="Graphic 8">
            <a:extLst>
              <a:ext uri="{FF2B5EF4-FFF2-40B4-BE49-F238E27FC236}">
                <a16:creationId xmlns:a16="http://schemas.microsoft.com/office/drawing/2014/main" id="{DB1F830C-398A-2867-7D39-D4AEBD282F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344" y="114098"/>
            <a:ext cx="4392488" cy="4384368"/>
          </a:xfrm>
          <a:prstGeom prst="rect">
            <a:avLst/>
          </a:prstGeom>
        </p:spPr>
      </p:pic>
      <p:grpSp>
        <p:nvGrpSpPr>
          <p:cNvPr id="18" name="Group 3">
            <a:extLst>
              <a:ext uri="{FF2B5EF4-FFF2-40B4-BE49-F238E27FC236}">
                <a16:creationId xmlns:a16="http://schemas.microsoft.com/office/drawing/2014/main" id="{DA0FB179-C2A3-91AB-E19E-803EA9046B65}"/>
              </a:ext>
            </a:extLst>
          </p:cNvPr>
          <p:cNvGrpSpPr/>
          <p:nvPr/>
        </p:nvGrpSpPr>
        <p:grpSpPr>
          <a:xfrm>
            <a:off x="8974269" y="114098"/>
            <a:ext cx="2692400" cy="2469044"/>
            <a:chOff x="8974269" y="123258"/>
            <a:chExt cx="2692400" cy="2469044"/>
          </a:xfrm>
        </p:grpSpPr>
        <p:pic>
          <p:nvPicPr>
            <p:cNvPr id="5" name="Graphic 4">
              <a:extLst>
                <a:ext uri="{FF2B5EF4-FFF2-40B4-BE49-F238E27FC236}">
                  <a16:creationId xmlns:a16="http://schemas.microsoft.com/office/drawing/2014/main" id="{2BDC2AF3-C023-03A8-1AC4-80716CEAA3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74269" y="1229647"/>
              <a:ext cx="2692400" cy="533400"/>
            </a:xfrm>
            <a:prstGeom prst="rect">
              <a:avLst/>
            </a:prstGeom>
          </p:spPr>
        </p:pic>
        <p:pic>
          <p:nvPicPr>
            <p:cNvPr id="7" name="Picture 7">
              <a:extLst>
                <a:ext uri="{FF2B5EF4-FFF2-40B4-BE49-F238E27FC236}">
                  <a16:creationId xmlns:a16="http://schemas.microsoft.com/office/drawing/2014/main" id="{A628C7F9-ED3D-C866-8D78-A97E35EF82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9437" y="1960090"/>
              <a:ext cx="2462064" cy="632212"/>
            </a:xfrm>
            <a:prstGeom prst="rect">
              <a:avLst/>
            </a:prstGeom>
          </p:spPr>
        </p:pic>
        <p:pic>
          <p:nvPicPr>
            <p:cNvPr id="13" name="Picture 10" descr="A logo for a university of medicine&#10;&#10;Description automatically generated">
              <a:extLst>
                <a:ext uri="{FF2B5EF4-FFF2-40B4-BE49-F238E27FC236}">
                  <a16:creationId xmlns:a16="http://schemas.microsoft.com/office/drawing/2014/main" id="{60585EF1-3702-85DD-4EAF-30681BB296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2325" y="123258"/>
              <a:ext cx="2296683" cy="886121"/>
            </a:xfrm>
            <a:prstGeom prst="rect">
              <a:avLst/>
            </a:prstGeom>
          </p:spPr>
        </p:pic>
      </p:grpSp>
      <p:grpSp>
        <p:nvGrpSpPr>
          <p:cNvPr id="15" name="Group 14">
            <a:extLst>
              <a:ext uri="{FF2B5EF4-FFF2-40B4-BE49-F238E27FC236}">
                <a16:creationId xmlns:a16="http://schemas.microsoft.com/office/drawing/2014/main" id="{BB539CBB-A578-3CE5-6B77-FC1959DA81A0}"/>
              </a:ext>
            </a:extLst>
          </p:cNvPr>
          <p:cNvGrpSpPr/>
          <p:nvPr/>
        </p:nvGrpSpPr>
        <p:grpSpPr>
          <a:xfrm>
            <a:off x="4791558" y="4860679"/>
            <a:ext cx="2608884" cy="1110139"/>
            <a:chOff x="5807968" y="4984137"/>
            <a:chExt cx="2608884" cy="1110139"/>
          </a:xfrm>
        </p:grpSpPr>
        <p:pic>
          <p:nvPicPr>
            <p:cNvPr id="10" name="Picture 9" descr="A yellow emblem with two animals&#10;&#10;Description automatically generated">
              <a:extLst>
                <a:ext uri="{FF2B5EF4-FFF2-40B4-BE49-F238E27FC236}">
                  <a16:creationId xmlns:a16="http://schemas.microsoft.com/office/drawing/2014/main" id="{83F5E249-0545-5D6F-9317-D3CF62ABB5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7968" y="5261136"/>
              <a:ext cx="2608884" cy="833140"/>
            </a:xfrm>
            <a:prstGeom prst="rect">
              <a:avLst/>
            </a:prstGeom>
          </p:spPr>
        </p:pic>
        <p:sp>
          <p:nvSpPr>
            <p:cNvPr id="14" name="TextBox 13">
              <a:extLst>
                <a:ext uri="{FF2B5EF4-FFF2-40B4-BE49-F238E27FC236}">
                  <a16:creationId xmlns:a16="http://schemas.microsoft.com/office/drawing/2014/main" id="{5105E3B3-69F0-6FA0-6668-05EA8A6D3E73}"/>
                </a:ext>
              </a:extLst>
            </p:cNvPr>
            <p:cNvSpPr txBox="1"/>
            <p:nvPr/>
          </p:nvSpPr>
          <p:spPr>
            <a:xfrm>
              <a:off x="6428334" y="4984137"/>
              <a:ext cx="1368152" cy="276999"/>
            </a:xfrm>
            <a:prstGeom prst="rect">
              <a:avLst/>
            </a:prstGeom>
            <a:noFill/>
          </p:spPr>
          <p:txBody>
            <a:bodyPr wrap="square" rtlCol="0">
              <a:spAutoFit/>
            </a:bodyPr>
            <a:lstStyle/>
            <a:p>
              <a:pPr algn="ctr"/>
              <a:r>
                <a:rPr lang="de-DE" sz="1200" dirty="0" err="1">
                  <a:solidFill>
                    <a:schemeClr val="accent6"/>
                  </a:solidFill>
                  <a:latin typeface="Trebuchet MS" panose="020B0703020202090204" pitchFamily="34" charset="0"/>
                </a:rPr>
                <a:t>supported</a:t>
              </a:r>
              <a:r>
                <a:rPr lang="de-DE" sz="1200" dirty="0">
                  <a:solidFill>
                    <a:schemeClr val="accent6"/>
                  </a:solidFill>
                  <a:latin typeface="Trebuchet MS" panose="020B0703020202090204" pitchFamily="34" charset="0"/>
                </a:rPr>
                <a:t> </a:t>
              </a:r>
              <a:r>
                <a:rPr lang="de-DE" sz="1200" dirty="0" err="1">
                  <a:solidFill>
                    <a:schemeClr val="accent6"/>
                  </a:solidFill>
                  <a:latin typeface="Trebuchet MS" panose="020B0703020202090204" pitchFamily="34" charset="0"/>
                </a:rPr>
                <a:t>by</a:t>
              </a:r>
              <a:endParaRPr lang="aa-ET" sz="1200" dirty="0">
                <a:solidFill>
                  <a:schemeClr val="accent6"/>
                </a:solidFill>
                <a:latin typeface="Trebuchet MS" panose="020B0703020202090204" pitchFamily="34" charset="0"/>
              </a:endParaRPr>
            </a:p>
          </p:txBody>
        </p:sp>
      </p:grpSp>
    </p:spTree>
    <p:extLst>
      <p:ext uri="{BB962C8B-B14F-4D97-AF65-F5344CB8AC3E}">
        <p14:creationId xmlns:p14="http://schemas.microsoft.com/office/powerpoint/2010/main" val="338847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ihandform: Form 11">
            <a:extLst>
              <a:ext uri="{FF2B5EF4-FFF2-40B4-BE49-F238E27FC236}">
                <a16:creationId xmlns:a16="http://schemas.microsoft.com/office/drawing/2014/main" id="{FA72A732-0F4D-0C14-A5B0-C65AA9E8BAA7}"/>
              </a:ext>
            </a:extLst>
          </p:cNvPr>
          <p:cNvSpPr/>
          <p:nvPr/>
        </p:nvSpPr>
        <p:spPr>
          <a:xfrm>
            <a:off x="9095827" y="1746577"/>
            <a:ext cx="2638050" cy="1563591"/>
          </a:xfrm>
          <a:custGeom>
            <a:avLst/>
            <a:gdLst>
              <a:gd name="connsiteX0" fmla="*/ -394 w 2638050"/>
              <a:gd name="connsiteY0" fmla="*/ 121018 h 1563591"/>
              <a:gd name="connsiteX1" fmla="*/ 120375 w 2638050"/>
              <a:gd name="connsiteY1" fmla="*/ 261 h 1563591"/>
              <a:gd name="connsiteX2" fmla="*/ 2516887 w 2638050"/>
              <a:gd name="connsiteY2" fmla="*/ 261 h 1563591"/>
              <a:gd name="connsiteX3" fmla="*/ 2637656 w 2638050"/>
              <a:gd name="connsiteY3" fmla="*/ 121018 h 1563591"/>
              <a:gd name="connsiteX4" fmla="*/ 2637656 w 2638050"/>
              <a:gd name="connsiteY4" fmla="*/ 1443095 h 1563591"/>
              <a:gd name="connsiteX5" fmla="*/ 2516887 w 2638050"/>
              <a:gd name="connsiteY5" fmla="*/ 1563852 h 1563591"/>
              <a:gd name="connsiteX6" fmla="*/ 120375 w 2638050"/>
              <a:gd name="connsiteY6" fmla="*/ 1563852 h 1563591"/>
              <a:gd name="connsiteX7" fmla="*/ -394 w 2638050"/>
              <a:gd name="connsiteY7" fmla="*/ 1443095 h 156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63591">
                <a:moveTo>
                  <a:pt x="-394" y="121018"/>
                </a:moveTo>
                <a:cubicBezTo>
                  <a:pt x="-394" y="54326"/>
                  <a:pt x="53673" y="261"/>
                  <a:pt x="120375" y="261"/>
                </a:cubicBezTo>
                <a:lnTo>
                  <a:pt x="2516887" y="261"/>
                </a:lnTo>
                <a:cubicBezTo>
                  <a:pt x="2583589" y="261"/>
                  <a:pt x="2637656" y="54326"/>
                  <a:pt x="2637656" y="121018"/>
                </a:cubicBezTo>
                <a:lnTo>
                  <a:pt x="2637656" y="1443095"/>
                </a:lnTo>
                <a:cubicBezTo>
                  <a:pt x="2637656" y="1509788"/>
                  <a:pt x="2583589" y="1563852"/>
                  <a:pt x="2516887" y="1563852"/>
                </a:cubicBezTo>
                <a:lnTo>
                  <a:pt x="120375" y="1563852"/>
                </a:lnTo>
                <a:cubicBezTo>
                  <a:pt x="53673" y="1563852"/>
                  <a:pt x="-394" y="1509788"/>
                  <a:pt x="-394" y="1443095"/>
                </a:cubicBezTo>
                <a:close/>
              </a:path>
            </a:pathLst>
          </a:custGeom>
          <a:noFill/>
          <a:ln w="8934" cap="flat">
            <a:solidFill>
              <a:srgbClr val="0F6FC6"/>
            </a:solid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DB1B1A63-7A19-E780-82AA-F2FA4C9DF1C5}"/>
              </a:ext>
            </a:extLst>
          </p:cNvPr>
          <p:cNvSpPr/>
          <p:nvPr/>
        </p:nvSpPr>
        <p:spPr>
          <a:xfrm>
            <a:off x="9094852" y="1747552"/>
            <a:ext cx="2665348" cy="731105"/>
          </a:xfrm>
          <a:custGeom>
            <a:avLst/>
            <a:gdLst>
              <a:gd name="connsiteX0" fmla="*/ 121467 w 2638050"/>
              <a:gd name="connsiteY0" fmla="*/ 261 h 731105"/>
              <a:gd name="connsiteX1" fmla="*/ 2515795 w 2638050"/>
              <a:gd name="connsiteY1" fmla="*/ 261 h 731105"/>
              <a:gd name="connsiteX2" fmla="*/ 2637656 w 2638050"/>
              <a:gd name="connsiteY2" fmla="*/ 122114 h 731105"/>
              <a:gd name="connsiteX3" fmla="*/ 2637656 w 2638050"/>
              <a:gd name="connsiteY3" fmla="*/ 731367 h 731105"/>
              <a:gd name="connsiteX4" fmla="*/ -394 w 2638050"/>
              <a:gd name="connsiteY4" fmla="*/ 731367 h 731105"/>
              <a:gd name="connsiteX5" fmla="*/ -394 w 2638050"/>
              <a:gd name="connsiteY5" fmla="*/ 122114 h 731105"/>
              <a:gd name="connsiteX6" fmla="*/ 121467 w 2638050"/>
              <a:gd name="connsiteY6" fmla="*/ 261 h 73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31105">
                <a:moveTo>
                  <a:pt x="121467" y="261"/>
                </a:moveTo>
                <a:lnTo>
                  <a:pt x="2515795" y="261"/>
                </a:lnTo>
                <a:cubicBezTo>
                  <a:pt x="2583102" y="261"/>
                  <a:pt x="2637656" y="54817"/>
                  <a:pt x="2637656" y="122114"/>
                </a:cubicBezTo>
                <a:lnTo>
                  <a:pt x="2637656" y="731367"/>
                </a:lnTo>
                <a:lnTo>
                  <a:pt x="-394" y="731367"/>
                </a:lnTo>
                <a:lnTo>
                  <a:pt x="-394" y="122114"/>
                </a:lnTo>
                <a:cubicBezTo>
                  <a:pt x="-394" y="54817"/>
                  <a:pt x="54161" y="261"/>
                  <a:pt x="121467" y="261"/>
                </a:cubicBezTo>
                <a:close/>
              </a:path>
            </a:pathLst>
          </a:custGeom>
          <a:solidFill>
            <a:srgbClr val="0F6FC6"/>
          </a:solidFill>
          <a:ln w="1949" cap="flat">
            <a:noFill/>
            <a:prstDash val="solid"/>
            <a:miter/>
          </a:ln>
        </p:spPr>
        <p:txBody>
          <a:bodyPr rtlCol="0" anchor="ctr"/>
          <a:lstStyle/>
          <a:p>
            <a:pPr algn="ctr"/>
            <a:r>
              <a:rPr lang="de-DE" sz="1600" b="1" dirty="0">
                <a:solidFill>
                  <a:schemeClr val="bg1"/>
                </a:solidFill>
              </a:rPr>
              <a:t>PH Schwäbisch-Gemünd</a:t>
            </a:r>
            <a:br>
              <a:rPr lang="de-DE" sz="2400" b="1" dirty="0">
                <a:solidFill>
                  <a:schemeClr val="bg1"/>
                </a:solidFill>
              </a:rPr>
            </a:br>
            <a:r>
              <a:rPr lang="de-DE" sz="1200" dirty="0">
                <a:solidFill>
                  <a:schemeClr val="bg1"/>
                </a:solidFill>
              </a:rPr>
              <a:t>Didaktik der Informatik &amp; Zentrum für naturwissenschaftliche Bildung</a:t>
            </a:r>
            <a:endParaRPr lang="de-DE" dirty="0"/>
          </a:p>
        </p:txBody>
      </p:sp>
      <p:sp>
        <p:nvSpPr>
          <p:cNvPr id="14" name="Freihandform: Form 13">
            <a:extLst>
              <a:ext uri="{FF2B5EF4-FFF2-40B4-BE49-F238E27FC236}">
                <a16:creationId xmlns:a16="http://schemas.microsoft.com/office/drawing/2014/main" id="{C9927431-3524-5822-E3B9-5E15D630822D}"/>
              </a:ext>
            </a:extLst>
          </p:cNvPr>
          <p:cNvSpPr/>
          <p:nvPr/>
        </p:nvSpPr>
        <p:spPr>
          <a:xfrm rot="16200000" flipV="1">
            <a:off x="7951839" y="-733913"/>
            <a:ext cx="569817" cy="4403776"/>
          </a:xfrm>
          <a:custGeom>
            <a:avLst/>
            <a:gdLst>
              <a:gd name="connsiteX0" fmla="*/ 4162 w 569817"/>
              <a:gd name="connsiteY0" fmla="*/ -832 h 4403776"/>
              <a:gd name="connsiteX1" fmla="*/ 18232 w 569817"/>
              <a:gd name="connsiteY1" fmla="*/ 43 h 4403776"/>
              <a:gd name="connsiteX2" fmla="*/ 33409 w 569817"/>
              <a:gd name="connsiteY2" fmla="*/ 2853 h 4403776"/>
              <a:gd name="connsiteX3" fmla="*/ 48360 w 569817"/>
              <a:gd name="connsiteY3" fmla="*/ 7435 h 4403776"/>
              <a:gd name="connsiteX4" fmla="*/ 63040 w 569817"/>
              <a:gd name="connsiteY4" fmla="*/ 13695 h 4403776"/>
              <a:gd name="connsiteX5" fmla="*/ 77438 w 569817"/>
              <a:gd name="connsiteY5" fmla="*/ 21539 h 4403776"/>
              <a:gd name="connsiteX6" fmla="*/ 91561 w 569817"/>
              <a:gd name="connsiteY6" fmla="*/ 30891 h 4403776"/>
              <a:gd name="connsiteX7" fmla="*/ 105430 w 569817"/>
              <a:gd name="connsiteY7" fmla="*/ 41689 h 4403776"/>
              <a:gd name="connsiteX8" fmla="*/ 119070 w 569817"/>
              <a:gd name="connsiteY8" fmla="*/ 53882 h 4403776"/>
              <a:gd name="connsiteX9" fmla="*/ 132503 w 569817"/>
              <a:gd name="connsiteY9" fmla="*/ 67433 h 4403776"/>
              <a:gd name="connsiteX10" fmla="*/ 145751 w 569817"/>
              <a:gd name="connsiteY10" fmla="*/ 82311 h 4403776"/>
              <a:gd name="connsiteX11" fmla="*/ 158829 w 569817"/>
              <a:gd name="connsiteY11" fmla="*/ 98489 h 4403776"/>
              <a:gd name="connsiteX12" fmla="*/ 171752 w 569817"/>
              <a:gd name="connsiteY12" fmla="*/ 115943 h 4403776"/>
              <a:gd name="connsiteX13" fmla="*/ 184527 w 569817"/>
              <a:gd name="connsiteY13" fmla="*/ 134652 h 4403776"/>
              <a:gd name="connsiteX14" fmla="*/ 197162 w 569817"/>
              <a:gd name="connsiteY14" fmla="*/ 154594 h 4403776"/>
              <a:gd name="connsiteX15" fmla="*/ 209660 w 569817"/>
              <a:gd name="connsiteY15" fmla="*/ 175747 h 4403776"/>
              <a:gd name="connsiteX16" fmla="*/ 222024 w 569817"/>
              <a:gd name="connsiteY16" fmla="*/ 198092 h 4403776"/>
              <a:gd name="connsiteX17" fmla="*/ 234253 w 569817"/>
              <a:gd name="connsiteY17" fmla="*/ 221605 h 4403776"/>
              <a:gd name="connsiteX18" fmla="*/ 246347 w 569817"/>
              <a:gd name="connsiteY18" fmla="*/ 246268 h 4403776"/>
              <a:gd name="connsiteX19" fmla="*/ 258305 w 569817"/>
              <a:gd name="connsiteY19" fmla="*/ 272056 h 4403776"/>
              <a:gd name="connsiteX20" fmla="*/ 270123 w 569817"/>
              <a:gd name="connsiteY20" fmla="*/ 298947 h 4403776"/>
              <a:gd name="connsiteX21" fmla="*/ 281798 w 569817"/>
              <a:gd name="connsiteY21" fmla="*/ 326920 h 4403776"/>
              <a:gd name="connsiteX22" fmla="*/ 293325 w 569817"/>
              <a:gd name="connsiteY22" fmla="*/ 355949 h 4403776"/>
              <a:gd name="connsiteX23" fmla="*/ 304704 w 569817"/>
              <a:gd name="connsiteY23" fmla="*/ 386016 h 4403776"/>
              <a:gd name="connsiteX24" fmla="*/ 315925 w 569817"/>
              <a:gd name="connsiteY24" fmla="*/ 417095 h 4403776"/>
              <a:gd name="connsiteX25" fmla="*/ 326988 w 569817"/>
              <a:gd name="connsiteY25" fmla="*/ 449162 h 4403776"/>
              <a:gd name="connsiteX26" fmla="*/ 337883 w 569817"/>
              <a:gd name="connsiteY26" fmla="*/ 482195 h 4403776"/>
              <a:gd name="connsiteX27" fmla="*/ 348609 w 569817"/>
              <a:gd name="connsiteY27" fmla="*/ 516167 h 4403776"/>
              <a:gd name="connsiteX28" fmla="*/ 359159 w 569817"/>
              <a:gd name="connsiteY28" fmla="*/ 551057 h 4403776"/>
              <a:gd name="connsiteX29" fmla="*/ 369528 w 569817"/>
              <a:gd name="connsiteY29" fmla="*/ 586842 h 4403776"/>
              <a:gd name="connsiteX30" fmla="*/ 379710 w 569817"/>
              <a:gd name="connsiteY30" fmla="*/ 623495 h 4403776"/>
              <a:gd name="connsiteX31" fmla="*/ 389699 w 569817"/>
              <a:gd name="connsiteY31" fmla="*/ 660992 h 4403776"/>
              <a:gd name="connsiteX32" fmla="*/ 399488 w 569817"/>
              <a:gd name="connsiteY32" fmla="*/ 699310 h 4403776"/>
              <a:gd name="connsiteX33" fmla="*/ 409076 w 569817"/>
              <a:gd name="connsiteY33" fmla="*/ 738425 h 4403776"/>
              <a:gd name="connsiteX34" fmla="*/ 418450 w 569817"/>
              <a:gd name="connsiteY34" fmla="*/ 778310 h 4403776"/>
              <a:gd name="connsiteX35" fmla="*/ 427608 w 569817"/>
              <a:gd name="connsiteY35" fmla="*/ 818944 h 4403776"/>
              <a:gd name="connsiteX36" fmla="*/ 436554 w 569817"/>
              <a:gd name="connsiteY36" fmla="*/ 860340 h 4403776"/>
              <a:gd name="connsiteX37" fmla="*/ 453727 w 569817"/>
              <a:gd name="connsiteY37" fmla="*/ 945078 h 4403776"/>
              <a:gd name="connsiteX38" fmla="*/ 469946 w 569817"/>
              <a:gd name="connsiteY38" fmla="*/ 1032452 h 4403776"/>
              <a:gd name="connsiteX39" fmla="*/ 485154 w 569817"/>
              <a:gd name="connsiteY39" fmla="*/ 1122224 h 4403776"/>
              <a:gd name="connsiteX40" fmla="*/ 499302 w 569817"/>
              <a:gd name="connsiteY40" fmla="*/ 1214195 h 4403776"/>
              <a:gd name="connsiteX41" fmla="*/ 512340 w 569817"/>
              <a:gd name="connsiteY41" fmla="*/ 1308167 h 4403776"/>
              <a:gd name="connsiteX42" fmla="*/ 524216 w 569817"/>
              <a:gd name="connsiteY42" fmla="*/ 1403940 h 4403776"/>
              <a:gd name="connsiteX43" fmla="*/ 534885 w 569817"/>
              <a:gd name="connsiteY43" fmla="*/ 1501313 h 4403776"/>
              <a:gd name="connsiteX44" fmla="*/ 544293 w 569817"/>
              <a:gd name="connsiteY44" fmla="*/ 1600092 h 4403776"/>
              <a:gd name="connsiteX45" fmla="*/ 552392 w 569817"/>
              <a:gd name="connsiteY45" fmla="*/ 1700077 h 4403776"/>
              <a:gd name="connsiteX46" fmla="*/ 559131 w 569817"/>
              <a:gd name="connsiteY46" fmla="*/ 1801067 h 4403776"/>
              <a:gd name="connsiteX47" fmla="*/ 564461 w 569817"/>
              <a:gd name="connsiteY47" fmla="*/ 1902862 h 4403776"/>
              <a:gd name="connsiteX48" fmla="*/ 568330 w 569817"/>
              <a:gd name="connsiteY48" fmla="*/ 2005269 h 4403776"/>
              <a:gd name="connsiteX49" fmla="*/ 570689 w 569817"/>
              <a:gd name="connsiteY49" fmla="*/ 2108073 h 4403776"/>
              <a:gd name="connsiteX50" fmla="*/ 571486 w 569817"/>
              <a:gd name="connsiteY50" fmla="*/ 2211090 h 4403776"/>
              <a:gd name="connsiteX51" fmla="*/ 570702 w 569817"/>
              <a:gd name="connsiteY51" fmla="*/ 2314108 h 4403776"/>
              <a:gd name="connsiteX52" fmla="*/ 568382 w 569817"/>
              <a:gd name="connsiteY52" fmla="*/ 2416911 h 4403776"/>
              <a:gd name="connsiteX53" fmla="*/ 564576 w 569817"/>
              <a:gd name="connsiteY53" fmla="*/ 2519305 h 4403776"/>
              <a:gd name="connsiteX54" fmla="*/ 559333 w 569817"/>
              <a:gd name="connsiteY54" fmla="*/ 2621094 h 4403776"/>
              <a:gd name="connsiteX55" fmla="*/ 552704 w 569817"/>
              <a:gd name="connsiteY55" fmla="*/ 2722084 h 4403776"/>
              <a:gd name="connsiteX56" fmla="*/ 544737 w 569817"/>
              <a:gd name="connsiteY56" fmla="*/ 2822061 h 4403776"/>
              <a:gd name="connsiteX57" fmla="*/ 535482 w 569817"/>
              <a:gd name="connsiteY57" fmla="*/ 2920848 h 4403776"/>
              <a:gd name="connsiteX58" fmla="*/ 524988 w 569817"/>
              <a:gd name="connsiteY58" fmla="*/ 3018211 h 4403776"/>
              <a:gd name="connsiteX59" fmla="*/ 513305 w 569817"/>
              <a:gd name="connsiteY59" fmla="*/ 3113976 h 4403776"/>
              <a:gd name="connsiteX60" fmla="*/ 500481 w 569817"/>
              <a:gd name="connsiteY60" fmla="*/ 3207948 h 4403776"/>
              <a:gd name="connsiteX61" fmla="*/ 486566 w 569817"/>
              <a:gd name="connsiteY61" fmla="*/ 3299911 h 4403776"/>
              <a:gd name="connsiteX62" fmla="*/ 471605 w 569817"/>
              <a:gd name="connsiteY62" fmla="*/ 3389671 h 4403776"/>
              <a:gd name="connsiteX63" fmla="*/ 455652 w 569817"/>
              <a:gd name="connsiteY63" fmla="*/ 3477053 h 4403776"/>
              <a:gd name="connsiteX64" fmla="*/ 438759 w 569817"/>
              <a:gd name="connsiteY64" fmla="*/ 3561784 h 4403776"/>
              <a:gd name="connsiteX65" fmla="*/ 429960 w 569817"/>
              <a:gd name="connsiteY65" fmla="*/ 3603174 h 4403776"/>
              <a:gd name="connsiteX66" fmla="*/ 420952 w 569817"/>
              <a:gd name="connsiteY66" fmla="*/ 3643804 h 4403776"/>
              <a:gd name="connsiteX67" fmla="*/ 411729 w 569817"/>
              <a:gd name="connsiteY67" fmla="*/ 3683693 h 4403776"/>
              <a:gd name="connsiteX68" fmla="*/ 402300 w 569817"/>
              <a:gd name="connsiteY68" fmla="*/ 3722802 h 4403776"/>
              <a:gd name="connsiteX69" fmla="*/ 392670 w 569817"/>
              <a:gd name="connsiteY69" fmla="*/ 3761112 h 4403776"/>
              <a:gd name="connsiteX70" fmla="*/ 382845 w 569817"/>
              <a:gd name="connsiteY70" fmla="*/ 3798623 h 4403776"/>
              <a:gd name="connsiteX71" fmla="*/ 372831 w 569817"/>
              <a:gd name="connsiteY71" fmla="*/ 3835256 h 4403776"/>
              <a:gd name="connsiteX72" fmla="*/ 362632 w 569817"/>
              <a:gd name="connsiteY72" fmla="*/ 3871051 h 4403776"/>
              <a:gd name="connsiteX73" fmla="*/ 352253 w 569817"/>
              <a:gd name="connsiteY73" fmla="*/ 3905929 h 4403776"/>
              <a:gd name="connsiteX74" fmla="*/ 341703 w 569817"/>
              <a:gd name="connsiteY74" fmla="*/ 3939911 h 4403776"/>
              <a:gd name="connsiteX75" fmla="*/ 330985 w 569817"/>
              <a:gd name="connsiteY75" fmla="*/ 3972938 h 4403776"/>
              <a:gd name="connsiteX76" fmla="*/ 320105 w 569817"/>
              <a:gd name="connsiteY76" fmla="*/ 4004989 h 4403776"/>
              <a:gd name="connsiteX77" fmla="*/ 309066 w 569817"/>
              <a:gd name="connsiteY77" fmla="*/ 4036066 h 4403776"/>
              <a:gd name="connsiteX78" fmla="*/ 297876 w 569817"/>
              <a:gd name="connsiteY78" fmla="*/ 4066129 h 4403776"/>
              <a:gd name="connsiteX79" fmla="*/ 286536 w 569817"/>
              <a:gd name="connsiteY79" fmla="*/ 4095159 h 4403776"/>
              <a:gd name="connsiteX80" fmla="*/ 275052 w 569817"/>
              <a:gd name="connsiteY80" fmla="*/ 4123136 h 4403776"/>
              <a:gd name="connsiteX81" fmla="*/ 263429 w 569817"/>
              <a:gd name="connsiteY81" fmla="*/ 4150021 h 4403776"/>
              <a:gd name="connsiteX82" fmla="*/ 251668 w 569817"/>
              <a:gd name="connsiteY82" fmla="*/ 4175795 h 4403776"/>
              <a:gd name="connsiteX83" fmla="*/ 239770 w 569817"/>
              <a:gd name="connsiteY83" fmla="*/ 4200458 h 4403776"/>
              <a:gd name="connsiteX84" fmla="*/ 227742 w 569817"/>
              <a:gd name="connsiteY84" fmla="*/ 4223970 h 4403776"/>
              <a:gd name="connsiteX85" fmla="*/ 215581 w 569817"/>
              <a:gd name="connsiteY85" fmla="*/ 4246313 h 4403776"/>
              <a:gd name="connsiteX86" fmla="*/ 203288 w 569817"/>
              <a:gd name="connsiteY86" fmla="*/ 4267466 h 4403776"/>
              <a:gd name="connsiteX87" fmla="*/ 190861 w 569817"/>
              <a:gd name="connsiteY87" fmla="*/ 4287411 h 4403776"/>
              <a:gd name="connsiteX88" fmla="*/ 178294 w 569817"/>
              <a:gd name="connsiteY88" fmla="*/ 4306127 h 4403776"/>
              <a:gd name="connsiteX89" fmla="*/ 165582 w 569817"/>
              <a:gd name="connsiteY89" fmla="*/ 4323576 h 4403776"/>
              <a:gd name="connsiteX90" fmla="*/ 152715 w 569817"/>
              <a:gd name="connsiteY90" fmla="*/ 4339758 h 4403776"/>
              <a:gd name="connsiteX91" fmla="*/ 138196 w 569817"/>
              <a:gd name="connsiteY91" fmla="*/ 4356330 h 4403776"/>
              <a:gd name="connsiteX92" fmla="*/ 111957 w 569817"/>
              <a:gd name="connsiteY92" fmla="*/ 4373369 h 4403776"/>
              <a:gd name="connsiteX93" fmla="*/ 90060 w 569817"/>
              <a:gd name="connsiteY93" fmla="*/ 4339641 h 4403776"/>
              <a:gd name="connsiteX94" fmla="*/ 113959 w 569817"/>
              <a:gd name="connsiteY94" fmla="*/ 4324122 h 4403776"/>
              <a:gd name="connsiteX95" fmla="*/ 109782 w 569817"/>
              <a:gd name="connsiteY95" fmla="*/ 4327729 h 4403776"/>
              <a:gd name="connsiteX96" fmla="*/ 122148 w 569817"/>
              <a:gd name="connsiteY96" fmla="*/ 4313613 h 4403776"/>
              <a:gd name="connsiteX97" fmla="*/ 121536 w 569817"/>
              <a:gd name="connsiteY97" fmla="*/ 4314355 h 4403776"/>
              <a:gd name="connsiteX98" fmla="*/ 133841 w 569817"/>
              <a:gd name="connsiteY98" fmla="*/ 4298875 h 4403776"/>
              <a:gd name="connsiteX99" fmla="*/ 133325 w 569817"/>
              <a:gd name="connsiteY99" fmla="*/ 4299557 h 4403776"/>
              <a:gd name="connsiteX100" fmla="*/ 145561 w 569817"/>
              <a:gd name="connsiteY100" fmla="*/ 4282751 h 4403776"/>
              <a:gd name="connsiteX101" fmla="*/ 145124 w 569817"/>
              <a:gd name="connsiteY101" fmla="*/ 4283375 h 4403776"/>
              <a:gd name="connsiteX102" fmla="*/ 157286 w 569817"/>
              <a:gd name="connsiteY102" fmla="*/ 4265282 h 4403776"/>
              <a:gd name="connsiteX103" fmla="*/ 156913 w 569817"/>
              <a:gd name="connsiteY103" fmla="*/ 4265848 h 4403776"/>
              <a:gd name="connsiteX104" fmla="*/ 168995 w 569817"/>
              <a:gd name="connsiteY104" fmla="*/ 4246469 h 4403776"/>
              <a:gd name="connsiteX105" fmla="*/ 168675 w 569817"/>
              <a:gd name="connsiteY105" fmla="*/ 4246995 h 4403776"/>
              <a:gd name="connsiteX106" fmla="*/ 180671 w 569817"/>
              <a:gd name="connsiteY106" fmla="*/ 4226349 h 4403776"/>
              <a:gd name="connsiteX107" fmla="*/ 180395 w 569817"/>
              <a:gd name="connsiteY107" fmla="*/ 4226856 h 4403776"/>
              <a:gd name="connsiteX108" fmla="*/ 192298 w 569817"/>
              <a:gd name="connsiteY108" fmla="*/ 4204981 h 4403776"/>
              <a:gd name="connsiteX109" fmla="*/ 192058 w 569817"/>
              <a:gd name="connsiteY109" fmla="*/ 4205429 h 4403776"/>
              <a:gd name="connsiteX110" fmla="*/ 203863 w 569817"/>
              <a:gd name="connsiteY110" fmla="*/ 4182366 h 4403776"/>
              <a:gd name="connsiteX111" fmla="*/ 203653 w 569817"/>
              <a:gd name="connsiteY111" fmla="*/ 4182775 h 4403776"/>
              <a:gd name="connsiteX112" fmla="*/ 215353 w 569817"/>
              <a:gd name="connsiteY112" fmla="*/ 4158521 h 4403776"/>
              <a:gd name="connsiteX113" fmla="*/ 215168 w 569817"/>
              <a:gd name="connsiteY113" fmla="*/ 4158931 h 4403776"/>
              <a:gd name="connsiteX114" fmla="*/ 226758 w 569817"/>
              <a:gd name="connsiteY114" fmla="*/ 4133508 h 4403776"/>
              <a:gd name="connsiteX115" fmla="*/ 226594 w 569817"/>
              <a:gd name="connsiteY115" fmla="*/ 4133878 h 4403776"/>
              <a:gd name="connsiteX116" fmla="*/ 238066 w 569817"/>
              <a:gd name="connsiteY116" fmla="*/ 4107344 h 4403776"/>
              <a:gd name="connsiteX117" fmla="*/ 237922 w 569817"/>
              <a:gd name="connsiteY117" fmla="*/ 4107695 h 4403776"/>
              <a:gd name="connsiteX118" fmla="*/ 249270 w 569817"/>
              <a:gd name="connsiteY118" fmla="*/ 4080049 h 4403776"/>
              <a:gd name="connsiteX119" fmla="*/ 249141 w 569817"/>
              <a:gd name="connsiteY119" fmla="*/ 4080381 h 4403776"/>
              <a:gd name="connsiteX120" fmla="*/ 260358 w 569817"/>
              <a:gd name="connsiteY120" fmla="*/ 4051663 h 4403776"/>
              <a:gd name="connsiteX121" fmla="*/ 260243 w 569817"/>
              <a:gd name="connsiteY121" fmla="*/ 4051956 h 4403776"/>
              <a:gd name="connsiteX122" fmla="*/ 271326 w 569817"/>
              <a:gd name="connsiteY122" fmla="*/ 4022185 h 4403776"/>
              <a:gd name="connsiteX123" fmla="*/ 271222 w 569817"/>
              <a:gd name="connsiteY123" fmla="*/ 4022478 h 4403776"/>
              <a:gd name="connsiteX124" fmla="*/ 282163 w 569817"/>
              <a:gd name="connsiteY124" fmla="*/ 3991674 h 4403776"/>
              <a:gd name="connsiteX125" fmla="*/ 282069 w 569817"/>
              <a:gd name="connsiteY125" fmla="*/ 3991946 h 4403776"/>
              <a:gd name="connsiteX126" fmla="*/ 292861 w 569817"/>
              <a:gd name="connsiteY126" fmla="*/ 3960129 h 4403776"/>
              <a:gd name="connsiteX127" fmla="*/ 292775 w 569817"/>
              <a:gd name="connsiteY127" fmla="*/ 3960402 h 4403776"/>
              <a:gd name="connsiteX128" fmla="*/ 303413 w 569817"/>
              <a:gd name="connsiteY128" fmla="*/ 3927609 h 4403776"/>
              <a:gd name="connsiteX129" fmla="*/ 303337 w 569817"/>
              <a:gd name="connsiteY129" fmla="*/ 3927863 h 4403776"/>
              <a:gd name="connsiteX130" fmla="*/ 313813 w 569817"/>
              <a:gd name="connsiteY130" fmla="*/ 3894115 h 4403776"/>
              <a:gd name="connsiteX131" fmla="*/ 313743 w 569817"/>
              <a:gd name="connsiteY131" fmla="*/ 3894349 h 4403776"/>
              <a:gd name="connsiteX132" fmla="*/ 324054 w 569817"/>
              <a:gd name="connsiteY132" fmla="*/ 3859685 h 4403776"/>
              <a:gd name="connsiteX133" fmla="*/ 323989 w 569817"/>
              <a:gd name="connsiteY133" fmla="*/ 3859919 h 4403776"/>
              <a:gd name="connsiteX134" fmla="*/ 334126 w 569817"/>
              <a:gd name="connsiteY134" fmla="*/ 3824338 h 4403776"/>
              <a:gd name="connsiteX135" fmla="*/ 334068 w 569817"/>
              <a:gd name="connsiteY135" fmla="*/ 3824552 h 4403776"/>
              <a:gd name="connsiteX136" fmla="*/ 344025 w 569817"/>
              <a:gd name="connsiteY136" fmla="*/ 3788114 h 4403776"/>
              <a:gd name="connsiteX137" fmla="*/ 343970 w 569817"/>
              <a:gd name="connsiteY137" fmla="*/ 3788329 h 4403776"/>
              <a:gd name="connsiteX138" fmla="*/ 353745 w 569817"/>
              <a:gd name="connsiteY138" fmla="*/ 3751033 h 4403776"/>
              <a:gd name="connsiteX139" fmla="*/ 353694 w 569817"/>
              <a:gd name="connsiteY139" fmla="*/ 3751227 h 4403776"/>
              <a:gd name="connsiteX140" fmla="*/ 363275 w 569817"/>
              <a:gd name="connsiteY140" fmla="*/ 3713093 h 4403776"/>
              <a:gd name="connsiteX141" fmla="*/ 363228 w 569817"/>
              <a:gd name="connsiteY141" fmla="*/ 3713288 h 4403776"/>
              <a:gd name="connsiteX142" fmla="*/ 372613 w 569817"/>
              <a:gd name="connsiteY142" fmla="*/ 3674354 h 4403776"/>
              <a:gd name="connsiteX143" fmla="*/ 372570 w 569817"/>
              <a:gd name="connsiteY143" fmla="*/ 3674549 h 4403776"/>
              <a:gd name="connsiteX144" fmla="*/ 381749 w 569817"/>
              <a:gd name="connsiteY144" fmla="*/ 3634836 h 4403776"/>
              <a:gd name="connsiteX145" fmla="*/ 381710 w 569817"/>
              <a:gd name="connsiteY145" fmla="*/ 3635011 h 4403776"/>
              <a:gd name="connsiteX146" fmla="*/ 390681 w 569817"/>
              <a:gd name="connsiteY146" fmla="*/ 3594556 h 4403776"/>
              <a:gd name="connsiteX147" fmla="*/ 390642 w 569817"/>
              <a:gd name="connsiteY147" fmla="*/ 3594732 h 4403776"/>
              <a:gd name="connsiteX148" fmla="*/ 399397 w 569817"/>
              <a:gd name="connsiteY148" fmla="*/ 3553556 h 4403776"/>
              <a:gd name="connsiteX149" fmla="*/ 399346 w 569817"/>
              <a:gd name="connsiteY149" fmla="*/ 3553790 h 4403776"/>
              <a:gd name="connsiteX150" fmla="*/ 416181 w 569817"/>
              <a:gd name="connsiteY150" fmla="*/ 3469352 h 4403776"/>
              <a:gd name="connsiteX151" fmla="*/ 416120 w 569817"/>
              <a:gd name="connsiteY151" fmla="*/ 3469664 h 4403776"/>
              <a:gd name="connsiteX152" fmla="*/ 432017 w 569817"/>
              <a:gd name="connsiteY152" fmla="*/ 3382614 h 4403776"/>
              <a:gd name="connsiteX153" fmla="*/ 431964 w 569817"/>
              <a:gd name="connsiteY153" fmla="*/ 3382926 h 4403776"/>
              <a:gd name="connsiteX154" fmla="*/ 446874 w 569817"/>
              <a:gd name="connsiteY154" fmla="*/ 3293458 h 4403776"/>
              <a:gd name="connsiteX155" fmla="*/ 446825 w 569817"/>
              <a:gd name="connsiteY155" fmla="*/ 3293750 h 4403776"/>
              <a:gd name="connsiteX156" fmla="*/ 460698 w 569817"/>
              <a:gd name="connsiteY156" fmla="*/ 3202080 h 4403776"/>
              <a:gd name="connsiteX157" fmla="*/ 460657 w 569817"/>
              <a:gd name="connsiteY157" fmla="*/ 3202372 h 4403776"/>
              <a:gd name="connsiteX158" fmla="*/ 473442 w 569817"/>
              <a:gd name="connsiteY158" fmla="*/ 3108693 h 4403776"/>
              <a:gd name="connsiteX159" fmla="*/ 473405 w 569817"/>
              <a:gd name="connsiteY159" fmla="*/ 3108966 h 4403776"/>
              <a:gd name="connsiteX160" fmla="*/ 485053 w 569817"/>
              <a:gd name="connsiteY160" fmla="*/ 3013474 h 4403776"/>
              <a:gd name="connsiteX161" fmla="*/ 485021 w 569817"/>
              <a:gd name="connsiteY161" fmla="*/ 3013766 h 4403776"/>
              <a:gd name="connsiteX162" fmla="*/ 495486 w 569817"/>
              <a:gd name="connsiteY162" fmla="*/ 2916675 h 4403776"/>
              <a:gd name="connsiteX163" fmla="*/ 495457 w 569817"/>
              <a:gd name="connsiteY163" fmla="*/ 2916948 h 4403776"/>
              <a:gd name="connsiteX164" fmla="*/ 504685 w 569817"/>
              <a:gd name="connsiteY164" fmla="*/ 2818454 h 4403776"/>
              <a:gd name="connsiteX165" fmla="*/ 504661 w 569817"/>
              <a:gd name="connsiteY165" fmla="*/ 2818727 h 4403776"/>
              <a:gd name="connsiteX166" fmla="*/ 512605 w 569817"/>
              <a:gd name="connsiteY166" fmla="*/ 2719043 h 4403776"/>
              <a:gd name="connsiteX167" fmla="*/ 512585 w 569817"/>
              <a:gd name="connsiteY167" fmla="*/ 2719316 h 4403776"/>
              <a:gd name="connsiteX168" fmla="*/ 519195 w 569817"/>
              <a:gd name="connsiteY168" fmla="*/ 2618618 h 4403776"/>
              <a:gd name="connsiteX169" fmla="*/ 519180 w 569817"/>
              <a:gd name="connsiteY169" fmla="*/ 2618891 h 4403776"/>
              <a:gd name="connsiteX170" fmla="*/ 524407 w 569817"/>
              <a:gd name="connsiteY170" fmla="*/ 2517394 h 4403776"/>
              <a:gd name="connsiteX171" fmla="*/ 524395 w 569817"/>
              <a:gd name="connsiteY171" fmla="*/ 2517667 h 4403776"/>
              <a:gd name="connsiteX172" fmla="*/ 528190 w 569817"/>
              <a:gd name="connsiteY172" fmla="*/ 2415566 h 4403776"/>
              <a:gd name="connsiteX173" fmla="*/ 528182 w 569817"/>
              <a:gd name="connsiteY173" fmla="*/ 2415858 h 4403776"/>
              <a:gd name="connsiteX174" fmla="*/ 530494 w 569817"/>
              <a:gd name="connsiteY174" fmla="*/ 2313347 h 4403776"/>
              <a:gd name="connsiteX175" fmla="*/ 530490 w 569817"/>
              <a:gd name="connsiteY175" fmla="*/ 2313659 h 4403776"/>
              <a:gd name="connsiteX176" fmla="*/ 531272 w 569817"/>
              <a:gd name="connsiteY176" fmla="*/ 2210934 h 4403776"/>
              <a:gd name="connsiteX177" fmla="*/ 531272 w 569817"/>
              <a:gd name="connsiteY177" fmla="*/ 2211246 h 4403776"/>
              <a:gd name="connsiteX178" fmla="*/ 530477 w 569817"/>
              <a:gd name="connsiteY178" fmla="*/ 2108540 h 4403776"/>
              <a:gd name="connsiteX179" fmla="*/ 530480 w 569817"/>
              <a:gd name="connsiteY179" fmla="*/ 2108852 h 4403776"/>
              <a:gd name="connsiteX180" fmla="*/ 528129 w 569817"/>
              <a:gd name="connsiteY180" fmla="*/ 2006341 h 4403776"/>
              <a:gd name="connsiteX181" fmla="*/ 528139 w 569817"/>
              <a:gd name="connsiteY181" fmla="*/ 2006634 h 4403776"/>
              <a:gd name="connsiteX182" fmla="*/ 524280 w 569817"/>
              <a:gd name="connsiteY182" fmla="*/ 1904527 h 4403776"/>
              <a:gd name="connsiteX183" fmla="*/ 524294 w 569817"/>
              <a:gd name="connsiteY183" fmla="*/ 1904817 h 4403776"/>
              <a:gd name="connsiteX184" fmla="*/ 518979 w 569817"/>
              <a:gd name="connsiteY184" fmla="*/ 1803312 h 4403776"/>
              <a:gd name="connsiteX185" fmla="*/ 518996 w 569817"/>
              <a:gd name="connsiteY185" fmla="*/ 1803599 h 4403776"/>
              <a:gd name="connsiteX186" fmla="*/ 512277 w 569817"/>
              <a:gd name="connsiteY186" fmla="*/ 1702896 h 4403776"/>
              <a:gd name="connsiteX187" fmla="*/ 512297 w 569817"/>
              <a:gd name="connsiteY187" fmla="*/ 1703180 h 4403776"/>
              <a:gd name="connsiteX188" fmla="*/ 504221 w 569817"/>
              <a:gd name="connsiteY188" fmla="*/ 1603481 h 4403776"/>
              <a:gd name="connsiteX189" fmla="*/ 504246 w 569817"/>
              <a:gd name="connsiteY189" fmla="*/ 1603764 h 4403776"/>
              <a:gd name="connsiteX190" fmla="*/ 494866 w 569817"/>
              <a:gd name="connsiteY190" fmla="*/ 1505269 h 4403776"/>
              <a:gd name="connsiteX191" fmla="*/ 494893 w 569817"/>
              <a:gd name="connsiteY191" fmla="*/ 1505552 h 4403776"/>
              <a:gd name="connsiteX192" fmla="*/ 484257 w 569817"/>
              <a:gd name="connsiteY192" fmla="*/ 1408461 h 4403776"/>
              <a:gd name="connsiteX193" fmla="*/ 484290 w 569817"/>
              <a:gd name="connsiteY193" fmla="*/ 1408746 h 4403776"/>
              <a:gd name="connsiteX194" fmla="*/ 472449 w 569817"/>
              <a:gd name="connsiteY194" fmla="*/ 1313259 h 4403776"/>
              <a:gd name="connsiteX195" fmla="*/ 472486 w 569817"/>
              <a:gd name="connsiteY195" fmla="*/ 1313548 h 4403776"/>
              <a:gd name="connsiteX196" fmla="*/ 459489 w 569817"/>
              <a:gd name="connsiteY196" fmla="*/ 1219869 h 4403776"/>
              <a:gd name="connsiteX197" fmla="*/ 459532 w 569817"/>
              <a:gd name="connsiteY197" fmla="*/ 1220161 h 4403776"/>
              <a:gd name="connsiteX198" fmla="*/ 445431 w 569817"/>
              <a:gd name="connsiteY198" fmla="*/ 1128488 h 4403776"/>
              <a:gd name="connsiteX199" fmla="*/ 445480 w 569817"/>
              <a:gd name="connsiteY199" fmla="*/ 1128791 h 4403776"/>
              <a:gd name="connsiteX200" fmla="*/ 430324 w 569817"/>
              <a:gd name="connsiteY200" fmla="*/ 1039325 h 4403776"/>
              <a:gd name="connsiteX201" fmla="*/ 430379 w 569817"/>
              <a:gd name="connsiteY201" fmla="*/ 1039637 h 4403776"/>
              <a:gd name="connsiteX202" fmla="*/ 414219 w 569817"/>
              <a:gd name="connsiteY202" fmla="*/ 952578 h 4403776"/>
              <a:gd name="connsiteX203" fmla="*/ 414281 w 569817"/>
              <a:gd name="connsiteY203" fmla="*/ 952902 h 4403776"/>
              <a:gd name="connsiteX204" fmla="*/ 397166 w 569817"/>
              <a:gd name="connsiteY204" fmla="*/ 868453 h 4403776"/>
              <a:gd name="connsiteX205" fmla="*/ 397221 w 569817"/>
              <a:gd name="connsiteY205" fmla="*/ 868706 h 4403776"/>
              <a:gd name="connsiteX206" fmla="*/ 388320 w 569817"/>
              <a:gd name="connsiteY206" fmla="*/ 827522 h 4403776"/>
              <a:gd name="connsiteX207" fmla="*/ 388359 w 569817"/>
              <a:gd name="connsiteY207" fmla="*/ 827698 h 4403776"/>
              <a:gd name="connsiteX208" fmla="*/ 379240 w 569817"/>
              <a:gd name="connsiteY208" fmla="*/ 787241 h 4403776"/>
              <a:gd name="connsiteX209" fmla="*/ 379281 w 569817"/>
              <a:gd name="connsiteY209" fmla="*/ 787421 h 4403776"/>
              <a:gd name="connsiteX210" fmla="*/ 369949 w 569817"/>
              <a:gd name="connsiteY210" fmla="*/ 747717 h 4403776"/>
              <a:gd name="connsiteX211" fmla="*/ 369994 w 569817"/>
              <a:gd name="connsiteY211" fmla="*/ 747902 h 4403776"/>
              <a:gd name="connsiteX212" fmla="*/ 360454 w 569817"/>
              <a:gd name="connsiteY212" fmla="*/ 708976 h 4403776"/>
              <a:gd name="connsiteX213" fmla="*/ 360503 w 569817"/>
              <a:gd name="connsiteY213" fmla="*/ 709167 h 4403776"/>
              <a:gd name="connsiteX214" fmla="*/ 350762 w 569817"/>
              <a:gd name="connsiteY214" fmla="*/ 671044 h 4403776"/>
              <a:gd name="connsiteX215" fmla="*/ 350814 w 569817"/>
              <a:gd name="connsiteY215" fmla="*/ 671243 h 4403776"/>
              <a:gd name="connsiteX216" fmla="*/ 340878 w 569817"/>
              <a:gd name="connsiteY216" fmla="*/ 633947 h 4403776"/>
              <a:gd name="connsiteX217" fmla="*/ 340935 w 569817"/>
              <a:gd name="connsiteY217" fmla="*/ 634154 h 4403776"/>
              <a:gd name="connsiteX218" fmla="*/ 330811 w 569817"/>
              <a:gd name="connsiteY218" fmla="*/ 597711 h 4403776"/>
              <a:gd name="connsiteX219" fmla="*/ 330872 w 569817"/>
              <a:gd name="connsiteY219" fmla="*/ 597924 h 4403776"/>
              <a:gd name="connsiteX220" fmla="*/ 320567 w 569817"/>
              <a:gd name="connsiteY220" fmla="*/ 562361 h 4403776"/>
              <a:gd name="connsiteX221" fmla="*/ 320634 w 569817"/>
              <a:gd name="connsiteY221" fmla="*/ 562583 h 4403776"/>
              <a:gd name="connsiteX222" fmla="*/ 310152 w 569817"/>
              <a:gd name="connsiteY222" fmla="*/ 527923 h 4403776"/>
              <a:gd name="connsiteX223" fmla="*/ 310224 w 569817"/>
              <a:gd name="connsiteY223" fmla="*/ 528157 h 4403776"/>
              <a:gd name="connsiteX224" fmla="*/ 299574 w 569817"/>
              <a:gd name="connsiteY224" fmla="*/ 494423 h 4403776"/>
              <a:gd name="connsiteX225" fmla="*/ 299654 w 569817"/>
              <a:gd name="connsiteY225" fmla="*/ 494668 h 4403776"/>
              <a:gd name="connsiteX226" fmla="*/ 288841 w 569817"/>
              <a:gd name="connsiteY226" fmla="*/ 461888 h 4403776"/>
              <a:gd name="connsiteX227" fmla="*/ 288926 w 569817"/>
              <a:gd name="connsiteY227" fmla="*/ 462145 h 4403776"/>
              <a:gd name="connsiteX228" fmla="*/ 277957 w 569817"/>
              <a:gd name="connsiteY228" fmla="*/ 430343 h 4403776"/>
              <a:gd name="connsiteX229" fmla="*/ 278052 w 569817"/>
              <a:gd name="connsiteY229" fmla="*/ 430616 h 4403776"/>
              <a:gd name="connsiteX230" fmla="*/ 266931 w 569817"/>
              <a:gd name="connsiteY230" fmla="*/ 399816 h 4403776"/>
              <a:gd name="connsiteX231" fmla="*/ 267036 w 569817"/>
              <a:gd name="connsiteY231" fmla="*/ 400104 h 4403776"/>
              <a:gd name="connsiteX232" fmla="*/ 255772 w 569817"/>
              <a:gd name="connsiteY232" fmla="*/ 370334 h 4403776"/>
              <a:gd name="connsiteX233" fmla="*/ 255889 w 569817"/>
              <a:gd name="connsiteY233" fmla="*/ 370638 h 4403776"/>
              <a:gd name="connsiteX234" fmla="*/ 244485 w 569817"/>
              <a:gd name="connsiteY234" fmla="*/ 341922 h 4403776"/>
              <a:gd name="connsiteX235" fmla="*/ 244618 w 569817"/>
              <a:gd name="connsiteY235" fmla="*/ 342246 h 4403776"/>
              <a:gd name="connsiteX236" fmla="*/ 233083 w 569817"/>
              <a:gd name="connsiteY236" fmla="*/ 314606 h 4403776"/>
              <a:gd name="connsiteX237" fmla="*/ 233231 w 569817"/>
              <a:gd name="connsiteY237" fmla="*/ 314951 h 4403776"/>
              <a:gd name="connsiteX238" fmla="*/ 221569 w 569817"/>
              <a:gd name="connsiteY238" fmla="*/ 288417 h 4403776"/>
              <a:gd name="connsiteX239" fmla="*/ 221735 w 569817"/>
              <a:gd name="connsiteY239" fmla="*/ 288785 h 4403776"/>
              <a:gd name="connsiteX240" fmla="*/ 209954 w 569817"/>
              <a:gd name="connsiteY240" fmla="*/ 263380 h 4403776"/>
              <a:gd name="connsiteX241" fmla="*/ 210144 w 569817"/>
              <a:gd name="connsiteY241" fmla="*/ 263776 h 4403776"/>
              <a:gd name="connsiteX242" fmla="*/ 198250 w 569817"/>
              <a:gd name="connsiteY242" fmla="*/ 239522 h 4403776"/>
              <a:gd name="connsiteX243" fmla="*/ 198464 w 569817"/>
              <a:gd name="connsiteY243" fmla="*/ 239947 h 4403776"/>
              <a:gd name="connsiteX244" fmla="*/ 186465 w 569817"/>
              <a:gd name="connsiteY244" fmla="*/ 216874 h 4403776"/>
              <a:gd name="connsiteX245" fmla="*/ 186710 w 569817"/>
              <a:gd name="connsiteY245" fmla="*/ 217332 h 4403776"/>
              <a:gd name="connsiteX246" fmla="*/ 174610 w 569817"/>
              <a:gd name="connsiteY246" fmla="*/ 195463 h 4403776"/>
              <a:gd name="connsiteX247" fmla="*/ 174892 w 569817"/>
              <a:gd name="connsiteY247" fmla="*/ 195956 h 4403776"/>
              <a:gd name="connsiteX248" fmla="*/ 162697 w 569817"/>
              <a:gd name="connsiteY248" fmla="*/ 175316 h 4403776"/>
              <a:gd name="connsiteX249" fmla="*/ 163024 w 569817"/>
              <a:gd name="connsiteY249" fmla="*/ 175849 h 4403776"/>
              <a:gd name="connsiteX250" fmla="*/ 150741 w 569817"/>
              <a:gd name="connsiteY250" fmla="*/ 156464 h 4403776"/>
              <a:gd name="connsiteX251" fmla="*/ 151121 w 569817"/>
              <a:gd name="connsiteY251" fmla="*/ 157041 h 4403776"/>
              <a:gd name="connsiteX252" fmla="*/ 138757 w 569817"/>
              <a:gd name="connsiteY252" fmla="*/ 138935 h 4403776"/>
              <a:gd name="connsiteX253" fmla="*/ 139202 w 569817"/>
              <a:gd name="connsiteY253" fmla="*/ 139560 h 4403776"/>
              <a:gd name="connsiteX254" fmla="*/ 126763 w 569817"/>
              <a:gd name="connsiteY254" fmla="*/ 122758 h 4403776"/>
              <a:gd name="connsiteX255" fmla="*/ 127286 w 569817"/>
              <a:gd name="connsiteY255" fmla="*/ 123435 h 4403776"/>
              <a:gd name="connsiteX256" fmla="*/ 114778 w 569817"/>
              <a:gd name="connsiteY256" fmla="*/ 107962 h 4403776"/>
              <a:gd name="connsiteX257" fmla="*/ 115398 w 569817"/>
              <a:gd name="connsiteY257" fmla="*/ 108693 h 4403776"/>
              <a:gd name="connsiteX258" fmla="*/ 102827 w 569817"/>
              <a:gd name="connsiteY258" fmla="*/ 94574 h 4403776"/>
              <a:gd name="connsiteX259" fmla="*/ 103564 w 569817"/>
              <a:gd name="connsiteY259" fmla="*/ 95359 h 4403776"/>
              <a:gd name="connsiteX260" fmla="*/ 90936 w 569817"/>
              <a:gd name="connsiteY260" fmla="*/ 82620 h 4403776"/>
              <a:gd name="connsiteX261" fmla="*/ 91815 w 569817"/>
              <a:gd name="connsiteY261" fmla="*/ 83455 h 4403776"/>
              <a:gd name="connsiteX262" fmla="*/ 79137 w 569817"/>
              <a:gd name="connsiteY262" fmla="*/ 72121 h 4403776"/>
              <a:gd name="connsiteX263" fmla="*/ 80186 w 569817"/>
              <a:gd name="connsiteY263" fmla="*/ 72997 h 4403776"/>
              <a:gd name="connsiteX264" fmla="*/ 67464 w 569817"/>
              <a:gd name="connsiteY264" fmla="*/ 63093 h 4403776"/>
              <a:gd name="connsiteX265" fmla="*/ 68715 w 569817"/>
              <a:gd name="connsiteY265" fmla="*/ 63992 h 4403776"/>
              <a:gd name="connsiteX266" fmla="*/ 55955 w 569817"/>
              <a:gd name="connsiteY266" fmla="*/ 55543 h 4403776"/>
              <a:gd name="connsiteX267" fmla="*/ 57437 w 569817"/>
              <a:gd name="connsiteY267" fmla="*/ 56434 h 4403776"/>
              <a:gd name="connsiteX268" fmla="*/ 44646 w 569817"/>
              <a:gd name="connsiteY268" fmla="*/ 49465 h 4403776"/>
              <a:gd name="connsiteX269" fmla="*/ 46380 w 569817"/>
              <a:gd name="connsiteY269" fmla="*/ 50305 h 4403776"/>
              <a:gd name="connsiteX270" fmla="*/ 33564 w 569817"/>
              <a:gd name="connsiteY270" fmla="*/ 44841 h 4403776"/>
              <a:gd name="connsiteX271" fmla="*/ 35558 w 569817"/>
              <a:gd name="connsiteY271" fmla="*/ 45569 h 4403776"/>
              <a:gd name="connsiteX272" fmla="*/ 22723 w 569817"/>
              <a:gd name="connsiteY272" fmla="*/ 41635 h 4403776"/>
              <a:gd name="connsiteX273" fmla="*/ 24955 w 569817"/>
              <a:gd name="connsiteY273" fmla="*/ 42182 h 4403776"/>
              <a:gd name="connsiteX274" fmla="*/ 12108 w 569817"/>
              <a:gd name="connsiteY274" fmla="*/ 39803 h 4403776"/>
              <a:gd name="connsiteX275" fmla="*/ 14522 w 569817"/>
              <a:gd name="connsiteY275" fmla="*/ 40100 h 4403776"/>
              <a:gd name="connsiteX276" fmla="*/ 1668 w 569817"/>
              <a:gd name="connsiteY276" fmla="*/ 39302 h 4403776"/>
              <a:gd name="connsiteX277" fmla="*/ 146715 w 569817"/>
              <a:gd name="connsiteY277" fmla="*/ 4400703 h 4403776"/>
              <a:gd name="connsiteX278" fmla="*/ 11852 w 569817"/>
              <a:gd name="connsiteY278" fmla="*/ 4402945 h 4403776"/>
              <a:gd name="connsiteX279" fmla="*/ 90964 w 569817"/>
              <a:gd name="connsiteY279" fmla="*/ 4293708 h 440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569817" h="4403776">
                <a:moveTo>
                  <a:pt x="4162" y="-832"/>
                </a:moveTo>
                <a:lnTo>
                  <a:pt x="18232" y="43"/>
                </a:lnTo>
                <a:lnTo>
                  <a:pt x="33409" y="2853"/>
                </a:lnTo>
                <a:lnTo>
                  <a:pt x="48360" y="7435"/>
                </a:lnTo>
                <a:lnTo>
                  <a:pt x="63040" y="13695"/>
                </a:lnTo>
                <a:lnTo>
                  <a:pt x="77438" y="21539"/>
                </a:lnTo>
                <a:lnTo>
                  <a:pt x="91561" y="30891"/>
                </a:lnTo>
                <a:lnTo>
                  <a:pt x="105430" y="41689"/>
                </a:lnTo>
                <a:lnTo>
                  <a:pt x="119070" y="53882"/>
                </a:lnTo>
                <a:lnTo>
                  <a:pt x="132503" y="67433"/>
                </a:lnTo>
                <a:lnTo>
                  <a:pt x="145751" y="82311"/>
                </a:lnTo>
                <a:lnTo>
                  <a:pt x="158829" y="98489"/>
                </a:lnTo>
                <a:lnTo>
                  <a:pt x="171752" y="115943"/>
                </a:lnTo>
                <a:lnTo>
                  <a:pt x="184527" y="134652"/>
                </a:lnTo>
                <a:lnTo>
                  <a:pt x="197162" y="154594"/>
                </a:lnTo>
                <a:lnTo>
                  <a:pt x="209660" y="175747"/>
                </a:lnTo>
                <a:lnTo>
                  <a:pt x="222024" y="198092"/>
                </a:lnTo>
                <a:lnTo>
                  <a:pt x="234253" y="221605"/>
                </a:lnTo>
                <a:lnTo>
                  <a:pt x="246347" y="246268"/>
                </a:lnTo>
                <a:lnTo>
                  <a:pt x="258305" y="272056"/>
                </a:lnTo>
                <a:lnTo>
                  <a:pt x="270123" y="298947"/>
                </a:lnTo>
                <a:lnTo>
                  <a:pt x="281798" y="326920"/>
                </a:lnTo>
                <a:lnTo>
                  <a:pt x="293325" y="355949"/>
                </a:lnTo>
                <a:lnTo>
                  <a:pt x="304704" y="386016"/>
                </a:lnTo>
                <a:lnTo>
                  <a:pt x="315925" y="417095"/>
                </a:lnTo>
                <a:lnTo>
                  <a:pt x="326988" y="449162"/>
                </a:lnTo>
                <a:lnTo>
                  <a:pt x="337883" y="482195"/>
                </a:lnTo>
                <a:lnTo>
                  <a:pt x="348609" y="516167"/>
                </a:lnTo>
                <a:lnTo>
                  <a:pt x="359159" y="551057"/>
                </a:lnTo>
                <a:lnTo>
                  <a:pt x="369528" y="586842"/>
                </a:lnTo>
                <a:lnTo>
                  <a:pt x="379710" y="623495"/>
                </a:lnTo>
                <a:lnTo>
                  <a:pt x="389699" y="660992"/>
                </a:lnTo>
                <a:lnTo>
                  <a:pt x="399488" y="699310"/>
                </a:lnTo>
                <a:lnTo>
                  <a:pt x="409076" y="738425"/>
                </a:lnTo>
                <a:lnTo>
                  <a:pt x="418450" y="778310"/>
                </a:lnTo>
                <a:lnTo>
                  <a:pt x="427608" y="818944"/>
                </a:lnTo>
                <a:lnTo>
                  <a:pt x="436554" y="860340"/>
                </a:lnTo>
                <a:lnTo>
                  <a:pt x="453727" y="945078"/>
                </a:lnTo>
                <a:lnTo>
                  <a:pt x="469946" y="1032452"/>
                </a:lnTo>
                <a:lnTo>
                  <a:pt x="485154" y="1122224"/>
                </a:lnTo>
                <a:lnTo>
                  <a:pt x="499302" y="1214195"/>
                </a:lnTo>
                <a:lnTo>
                  <a:pt x="512340" y="1308167"/>
                </a:lnTo>
                <a:lnTo>
                  <a:pt x="524216" y="1403940"/>
                </a:lnTo>
                <a:lnTo>
                  <a:pt x="534885" y="1501313"/>
                </a:lnTo>
                <a:lnTo>
                  <a:pt x="544293" y="1600092"/>
                </a:lnTo>
                <a:lnTo>
                  <a:pt x="552392" y="1700077"/>
                </a:lnTo>
                <a:lnTo>
                  <a:pt x="559131" y="1801067"/>
                </a:lnTo>
                <a:lnTo>
                  <a:pt x="564461" y="1902862"/>
                </a:lnTo>
                <a:lnTo>
                  <a:pt x="568330" y="2005269"/>
                </a:lnTo>
                <a:lnTo>
                  <a:pt x="570689" y="2108073"/>
                </a:lnTo>
                <a:lnTo>
                  <a:pt x="571486" y="2211090"/>
                </a:lnTo>
                <a:lnTo>
                  <a:pt x="570702" y="2314108"/>
                </a:lnTo>
                <a:lnTo>
                  <a:pt x="568382" y="2416911"/>
                </a:lnTo>
                <a:lnTo>
                  <a:pt x="564576" y="2519305"/>
                </a:lnTo>
                <a:lnTo>
                  <a:pt x="559333" y="2621094"/>
                </a:lnTo>
                <a:lnTo>
                  <a:pt x="552704" y="2722084"/>
                </a:lnTo>
                <a:lnTo>
                  <a:pt x="544737" y="2822061"/>
                </a:lnTo>
                <a:lnTo>
                  <a:pt x="535482" y="2920848"/>
                </a:lnTo>
                <a:lnTo>
                  <a:pt x="524988" y="3018211"/>
                </a:lnTo>
                <a:lnTo>
                  <a:pt x="513305" y="3113976"/>
                </a:lnTo>
                <a:lnTo>
                  <a:pt x="500481" y="3207948"/>
                </a:lnTo>
                <a:lnTo>
                  <a:pt x="486566" y="3299911"/>
                </a:lnTo>
                <a:lnTo>
                  <a:pt x="471605" y="3389671"/>
                </a:lnTo>
                <a:lnTo>
                  <a:pt x="455652" y="3477053"/>
                </a:lnTo>
                <a:lnTo>
                  <a:pt x="438759" y="3561784"/>
                </a:lnTo>
                <a:lnTo>
                  <a:pt x="429960" y="3603174"/>
                </a:lnTo>
                <a:lnTo>
                  <a:pt x="420952" y="3643804"/>
                </a:lnTo>
                <a:lnTo>
                  <a:pt x="411729" y="3683693"/>
                </a:lnTo>
                <a:lnTo>
                  <a:pt x="402300" y="3722802"/>
                </a:lnTo>
                <a:lnTo>
                  <a:pt x="392670" y="3761112"/>
                </a:lnTo>
                <a:lnTo>
                  <a:pt x="382845" y="3798623"/>
                </a:lnTo>
                <a:lnTo>
                  <a:pt x="372831" y="3835256"/>
                </a:lnTo>
                <a:lnTo>
                  <a:pt x="362632" y="3871051"/>
                </a:lnTo>
                <a:lnTo>
                  <a:pt x="352253" y="3905929"/>
                </a:lnTo>
                <a:lnTo>
                  <a:pt x="341703" y="3939911"/>
                </a:lnTo>
                <a:lnTo>
                  <a:pt x="330985" y="3972938"/>
                </a:lnTo>
                <a:lnTo>
                  <a:pt x="320105" y="4004989"/>
                </a:lnTo>
                <a:lnTo>
                  <a:pt x="309066" y="4036066"/>
                </a:lnTo>
                <a:lnTo>
                  <a:pt x="297876" y="4066129"/>
                </a:lnTo>
                <a:lnTo>
                  <a:pt x="286536" y="4095159"/>
                </a:lnTo>
                <a:lnTo>
                  <a:pt x="275052" y="4123136"/>
                </a:lnTo>
                <a:lnTo>
                  <a:pt x="263429" y="4150021"/>
                </a:lnTo>
                <a:lnTo>
                  <a:pt x="251668" y="4175795"/>
                </a:lnTo>
                <a:lnTo>
                  <a:pt x="239770" y="4200458"/>
                </a:lnTo>
                <a:lnTo>
                  <a:pt x="227742" y="4223970"/>
                </a:lnTo>
                <a:lnTo>
                  <a:pt x="215581" y="4246313"/>
                </a:lnTo>
                <a:lnTo>
                  <a:pt x="203288" y="4267466"/>
                </a:lnTo>
                <a:lnTo>
                  <a:pt x="190861" y="4287411"/>
                </a:lnTo>
                <a:lnTo>
                  <a:pt x="178294" y="4306127"/>
                </a:lnTo>
                <a:lnTo>
                  <a:pt x="165582" y="4323576"/>
                </a:lnTo>
                <a:lnTo>
                  <a:pt x="152715" y="4339758"/>
                </a:lnTo>
                <a:lnTo>
                  <a:pt x="138196" y="4356330"/>
                </a:lnTo>
                <a:lnTo>
                  <a:pt x="111957" y="4373369"/>
                </a:lnTo>
                <a:lnTo>
                  <a:pt x="90060" y="4339641"/>
                </a:lnTo>
                <a:lnTo>
                  <a:pt x="113959" y="4324122"/>
                </a:lnTo>
                <a:lnTo>
                  <a:pt x="109782" y="4327729"/>
                </a:lnTo>
                <a:lnTo>
                  <a:pt x="122148" y="4313613"/>
                </a:lnTo>
                <a:lnTo>
                  <a:pt x="121536" y="4314355"/>
                </a:lnTo>
                <a:lnTo>
                  <a:pt x="133841" y="4298875"/>
                </a:lnTo>
                <a:lnTo>
                  <a:pt x="133325" y="4299557"/>
                </a:lnTo>
                <a:lnTo>
                  <a:pt x="145561" y="4282751"/>
                </a:lnTo>
                <a:lnTo>
                  <a:pt x="145124" y="4283375"/>
                </a:lnTo>
                <a:lnTo>
                  <a:pt x="157286" y="4265282"/>
                </a:lnTo>
                <a:lnTo>
                  <a:pt x="156913" y="4265848"/>
                </a:lnTo>
                <a:lnTo>
                  <a:pt x="168995" y="4246469"/>
                </a:lnTo>
                <a:lnTo>
                  <a:pt x="168675" y="4246995"/>
                </a:lnTo>
                <a:lnTo>
                  <a:pt x="180671" y="4226349"/>
                </a:lnTo>
                <a:lnTo>
                  <a:pt x="180395" y="4226856"/>
                </a:lnTo>
                <a:lnTo>
                  <a:pt x="192298" y="4204981"/>
                </a:lnTo>
                <a:lnTo>
                  <a:pt x="192058" y="4205429"/>
                </a:lnTo>
                <a:lnTo>
                  <a:pt x="203863" y="4182366"/>
                </a:lnTo>
                <a:lnTo>
                  <a:pt x="203653" y="4182775"/>
                </a:lnTo>
                <a:lnTo>
                  <a:pt x="215353" y="4158521"/>
                </a:lnTo>
                <a:lnTo>
                  <a:pt x="215168" y="4158931"/>
                </a:lnTo>
                <a:lnTo>
                  <a:pt x="226758" y="4133508"/>
                </a:lnTo>
                <a:lnTo>
                  <a:pt x="226594" y="4133878"/>
                </a:lnTo>
                <a:lnTo>
                  <a:pt x="238066" y="4107344"/>
                </a:lnTo>
                <a:lnTo>
                  <a:pt x="237922" y="4107695"/>
                </a:lnTo>
                <a:lnTo>
                  <a:pt x="249270" y="4080049"/>
                </a:lnTo>
                <a:lnTo>
                  <a:pt x="249141" y="4080381"/>
                </a:lnTo>
                <a:lnTo>
                  <a:pt x="260358" y="4051663"/>
                </a:lnTo>
                <a:lnTo>
                  <a:pt x="260243" y="4051956"/>
                </a:lnTo>
                <a:lnTo>
                  <a:pt x="271326" y="4022185"/>
                </a:lnTo>
                <a:lnTo>
                  <a:pt x="271222" y="4022478"/>
                </a:lnTo>
                <a:lnTo>
                  <a:pt x="282163" y="3991674"/>
                </a:lnTo>
                <a:lnTo>
                  <a:pt x="282069" y="3991946"/>
                </a:lnTo>
                <a:lnTo>
                  <a:pt x="292861" y="3960129"/>
                </a:lnTo>
                <a:lnTo>
                  <a:pt x="292775" y="3960402"/>
                </a:lnTo>
                <a:lnTo>
                  <a:pt x="303413" y="3927609"/>
                </a:lnTo>
                <a:lnTo>
                  <a:pt x="303337" y="3927863"/>
                </a:lnTo>
                <a:lnTo>
                  <a:pt x="313813" y="3894115"/>
                </a:lnTo>
                <a:lnTo>
                  <a:pt x="313743" y="3894349"/>
                </a:lnTo>
                <a:lnTo>
                  <a:pt x="324054" y="3859685"/>
                </a:lnTo>
                <a:lnTo>
                  <a:pt x="323989" y="3859919"/>
                </a:lnTo>
                <a:lnTo>
                  <a:pt x="334126" y="3824338"/>
                </a:lnTo>
                <a:lnTo>
                  <a:pt x="334068" y="3824552"/>
                </a:lnTo>
                <a:lnTo>
                  <a:pt x="344025" y="3788114"/>
                </a:lnTo>
                <a:lnTo>
                  <a:pt x="343970" y="3788329"/>
                </a:lnTo>
                <a:lnTo>
                  <a:pt x="353745" y="3751033"/>
                </a:lnTo>
                <a:lnTo>
                  <a:pt x="353694" y="3751227"/>
                </a:lnTo>
                <a:lnTo>
                  <a:pt x="363275" y="3713093"/>
                </a:lnTo>
                <a:lnTo>
                  <a:pt x="363228" y="3713288"/>
                </a:lnTo>
                <a:lnTo>
                  <a:pt x="372613" y="3674354"/>
                </a:lnTo>
                <a:lnTo>
                  <a:pt x="372570" y="3674549"/>
                </a:lnTo>
                <a:lnTo>
                  <a:pt x="381749" y="3634836"/>
                </a:lnTo>
                <a:lnTo>
                  <a:pt x="381710" y="3635011"/>
                </a:lnTo>
                <a:lnTo>
                  <a:pt x="390681" y="3594556"/>
                </a:lnTo>
                <a:lnTo>
                  <a:pt x="390642" y="3594732"/>
                </a:lnTo>
                <a:lnTo>
                  <a:pt x="399397" y="3553556"/>
                </a:lnTo>
                <a:lnTo>
                  <a:pt x="399346" y="3553790"/>
                </a:lnTo>
                <a:lnTo>
                  <a:pt x="416181" y="3469352"/>
                </a:lnTo>
                <a:lnTo>
                  <a:pt x="416120" y="3469664"/>
                </a:lnTo>
                <a:lnTo>
                  <a:pt x="432017" y="3382614"/>
                </a:lnTo>
                <a:lnTo>
                  <a:pt x="431964" y="3382926"/>
                </a:lnTo>
                <a:lnTo>
                  <a:pt x="446874" y="3293458"/>
                </a:lnTo>
                <a:lnTo>
                  <a:pt x="446825" y="3293750"/>
                </a:lnTo>
                <a:lnTo>
                  <a:pt x="460698" y="3202080"/>
                </a:lnTo>
                <a:lnTo>
                  <a:pt x="460657" y="3202372"/>
                </a:lnTo>
                <a:lnTo>
                  <a:pt x="473442" y="3108693"/>
                </a:lnTo>
                <a:lnTo>
                  <a:pt x="473405" y="3108966"/>
                </a:lnTo>
                <a:lnTo>
                  <a:pt x="485053" y="3013474"/>
                </a:lnTo>
                <a:lnTo>
                  <a:pt x="485021" y="3013766"/>
                </a:lnTo>
                <a:lnTo>
                  <a:pt x="495486" y="2916675"/>
                </a:lnTo>
                <a:lnTo>
                  <a:pt x="495457" y="2916948"/>
                </a:lnTo>
                <a:lnTo>
                  <a:pt x="504685" y="2818454"/>
                </a:lnTo>
                <a:lnTo>
                  <a:pt x="504661" y="2818727"/>
                </a:lnTo>
                <a:lnTo>
                  <a:pt x="512605" y="2719043"/>
                </a:lnTo>
                <a:lnTo>
                  <a:pt x="512585" y="2719316"/>
                </a:lnTo>
                <a:lnTo>
                  <a:pt x="519195" y="2618618"/>
                </a:lnTo>
                <a:lnTo>
                  <a:pt x="519180" y="2618891"/>
                </a:lnTo>
                <a:lnTo>
                  <a:pt x="524407" y="2517394"/>
                </a:lnTo>
                <a:lnTo>
                  <a:pt x="524395" y="2517667"/>
                </a:lnTo>
                <a:lnTo>
                  <a:pt x="528190" y="2415566"/>
                </a:lnTo>
                <a:lnTo>
                  <a:pt x="528182" y="2415858"/>
                </a:lnTo>
                <a:lnTo>
                  <a:pt x="530494" y="2313347"/>
                </a:lnTo>
                <a:lnTo>
                  <a:pt x="530490" y="2313659"/>
                </a:lnTo>
                <a:lnTo>
                  <a:pt x="531272" y="2210934"/>
                </a:lnTo>
                <a:lnTo>
                  <a:pt x="531272" y="2211246"/>
                </a:lnTo>
                <a:lnTo>
                  <a:pt x="530477" y="2108540"/>
                </a:lnTo>
                <a:lnTo>
                  <a:pt x="530480" y="2108852"/>
                </a:lnTo>
                <a:lnTo>
                  <a:pt x="528129" y="2006341"/>
                </a:lnTo>
                <a:lnTo>
                  <a:pt x="528139" y="2006634"/>
                </a:lnTo>
                <a:lnTo>
                  <a:pt x="524280" y="1904527"/>
                </a:lnTo>
                <a:lnTo>
                  <a:pt x="524294" y="1904817"/>
                </a:lnTo>
                <a:lnTo>
                  <a:pt x="518979" y="1803312"/>
                </a:lnTo>
                <a:lnTo>
                  <a:pt x="518996" y="1803599"/>
                </a:lnTo>
                <a:lnTo>
                  <a:pt x="512277" y="1702896"/>
                </a:lnTo>
                <a:lnTo>
                  <a:pt x="512297" y="1703180"/>
                </a:lnTo>
                <a:lnTo>
                  <a:pt x="504221" y="1603481"/>
                </a:lnTo>
                <a:lnTo>
                  <a:pt x="504246" y="1603764"/>
                </a:lnTo>
                <a:lnTo>
                  <a:pt x="494866" y="1505269"/>
                </a:lnTo>
                <a:lnTo>
                  <a:pt x="494893" y="1505552"/>
                </a:lnTo>
                <a:lnTo>
                  <a:pt x="484257" y="1408461"/>
                </a:lnTo>
                <a:lnTo>
                  <a:pt x="484290" y="1408746"/>
                </a:lnTo>
                <a:lnTo>
                  <a:pt x="472449" y="1313259"/>
                </a:lnTo>
                <a:lnTo>
                  <a:pt x="472486" y="1313548"/>
                </a:lnTo>
                <a:lnTo>
                  <a:pt x="459489" y="1219869"/>
                </a:lnTo>
                <a:lnTo>
                  <a:pt x="459532" y="1220161"/>
                </a:lnTo>
                <a:lnTo>
                  <a:pt x="445431" y="1128488"/>
                </a:lnTo>
                <a:lnTo>
                  <a:pt x="445480" y="1128791"/>
                </a:lnTo>
                <a:lnTo>
                  <a:pt x="430324" y="1039325"/>
                </a:lnTo>
                <a:lnTo>
                  <a:pt x="430379" y="1039637"/>
                </a:lnTo>
                <a:lnTo>
                  <a:pt x="414219" y="952578"/>
                </a:lnTo>
                <a:lnTo>
                  <a:pt x="414281" y="952902"/>
                </a:lnTo>
                <a:lnTo>
                  <a:pt x="397166" y="868453"/>
                </a:lnTo>
                <a:lnTo>
                  <a:pt x="397221" y="868706"/>
                </a:lnTo>
                <a:lnTo>
                  <a:pt x="388320" y="827522"/>
                </a:lnTo>
                <a:lnTo>
                  <a:pt x="388359" y="827698"/>
                </a:lnTo>
                <a:lnTo>
                  <a:pt x="379240" y="787241"/>
                </a:lnTo>
                <a:lnTo>
                  <a:pt x="379281" y="787421"/>
                </a:lnTo>
                <a:lnTo>
                  <a:pt x="369949" y="747717"/>
                </a:lnTo>
                <a:lnTo>
                  <a:pt x="369994" y="747902"/>
                </a:lnTo>
                <a:lnTo>
                  <a:pt x="360454" y="708976"/>
                </a:lnTo>
                <a:lnTo>
                  <a:pt x="360503" y="709167"/>
                </a:lnTo>
                <a:lnTo>
                  <a:pt x="350762" y="671044"/>
                </a:lnTo>
                <a:lnTo>
                  <a:pt x="350814" y="671243"/>
                </a:lnTo>
                <a:lnTo>
                  <a:pt x="340878" y="633947"/>
                </a:lnTo>
                <a:lnTo>
                  <a:pt x="340935" y="634154"/>
                </a:lnTo>
                <a:lnTo>
                  <a:pt x="330811" y="597711"/>
                </a:lnTo>
                <a:lnTo>
                  <a:pt x="330872" y="597924"/>
                </a:lnTo>
                <a:lnTo>
                  <a:pt x="320567" y="562361"/>
                </a:lnTo>
                <a:lnTo>
                  <a:pt x="320634" y="562583"/>
                </a:lnTo>
                <a:lnTo>
                  <a:pt x="310152" y="527923"/>
                </a:lnTo>
                <a:lnTo>
                  <a:pt x="310224" y="528157"/>
                </a:lnTo>
                <a:lnTo>
                  <a:pt x="299574" y="494423"/>
                </a:lnTo>
                <a:lnTo>
                  <a:pt x="299654" y="494668"/>
                </a:lnTo>
                <a:lnTo>
                  <a:pt x="288841" y="461888"/>
                </a:lnTo>
                <a:lnTo>
                  <a:pt x="288926" y="462145"/>
                </a:lnTo>
                <a:lnTo>
                  <a:pt x="277957" y="430343"/>
                </a:lnTo>
                <a:lnTo>
                  <a:pt x="278052" y="430616"/>
                </a:lnTo>
                <a:lnTo>
                  <a:pt x="266931" y="399816"/>
                </a:lnTo>
                <a:lnTo>
                  <a:pt x="267036" y="400104"/>
                </a:lnTo>
                <a:lnTo>
                  <a:pt x="255772" y="370334"/>
                </a:lnTo>
                <a:lnTo>
                  <a:pt x="255889" y="370638"/>
                </a:lnTo>
                <a:lnTo>
                  <a:pt x="244485" y="341922"/>
                </a:lnTo>
                <a:lnTo>
                  <a:pt x="244618" y="342246"/>
                </a:lnTo>
                <a:lnTo>
                  <a:pt x="233083" y="314606"/>
                </a:lnTo>
                <a:lnTo>
                  <a:pt x="233231" y="314951"/>
                </a:lnTo>
                <a:lnTo>
                  <a:pt x="221569" y="288417"/>
                </a:lnTo>
                <a:lnTo>
                  <a:pt x="221735" y="288785"/>
                </a:lnTo>
                <a:lnTo>
                  <a:pt x="209954" y="263380"/>
                </a:lnTo>
                <a:lnTo>
                  <a:pt x="210144" y="263776"/>
                </a:lnTo>
                <a:lnTo>
                  <a:pt x="198250" y="239522"/>
                </a:lnTo>
                <a:lnTo>
                  <a:pt x="198464" y="239947"/>
                </a:lnTo>
                <a:lnTo>
                  <a:pt x="186465" y="216874"/>
                </a:lnTo>
                <a:lnTo>
                  <a:pt x="186710" y="217332"/>
                </a:lnTo>
                <a:lnTo>
                  <a:pt x="174610" y="195463"/>
                </a:lnTo>
                <a:lnTo>
                  <a:pt x="174892" y="195956"/>
                </a:lnTo>
                <a:lnTo>
                  <a:pt x="162697" y="175316"/>
                </a:lnTo>
                <a:lnTo>
                  <a:pt x="163024" y="175849"/>
                </a:lnTo>
                <a:lnTo>
                  <a:pt x="150741" y="156464"/>
                </a:lnTo>
                <a:lnTo>
                  <a:pt x="151121" y="157041"/>
                </a:lnTo>
                <a:lnTo>
                  <a:pt x="138757" y="138935"/>
                </a:lnTo>
                <a:lnTo>
                  <a:pt x="139202" y="139560"/>
                </a:lnTo>
                <a:lnTo>
                  <a:pt x="126763" y="122758"/>
                </a:lnTo>
                <a:lnTo>
                  <a:pt x="127286" y="123435"/>
                </a:lnTo>
                <a:lnTo>
                  <a:pt x="114778" y="107962"/>
                </a:lnTo>
                <a:lnTo>
                  <a:pt x="115398" y="108693"/>
                </a:lnTo>
                <a:lnTo>
                  <a:pt x="102827" y="94574"/>
                </a:lnTo>
                <a:lnTo>
                  <a:pt x="103564" y="95359"/>
                </a:lnTo>
                <a:lnTo>
                  <a:pt x="90936" y="82620"/>
                </a:lnTo>
                <a:lnTo>
                  <a:pt x="91815" y="83455"/>
                </a:lnTo>
                <a:lnTo>
                  <a:pt x="79137" y="72121"/>
                </a:lnTo>
                <a:lnTo>
                  <a:pt x="80186" y="72997"/>
                </a:lnTo>
                <a:lnTo>
                  <a:pt x="67464" y="63093"/>
                </a:lnTo>
                <a:lnTo>
                  <a:pt x="68715" y="63992"/>
                </a:lnTo>
                <a:lnTo>
                  <a:pt x="55955" y="55543"/>
                </a:lnTo>
                <a:lnTo>
                  <a:pt x="57437" y="56434"/>
                </a:lnTo>
                <a:lnTo>
                  <a:pt x="44646" y="49465"/>
                </a:lnTo>
                <a:lnTo>
                  <a:pt x="46380" y="50305"/>
                </a:lnTo>
                <a:lnTo>
                  <a:pt x="33564" y="44841"/>
                </a:lnTo>
                <a:lnTo>
                  <a:pt x="35558" y="45569"/>
                </a:lnTo>
                <a:lnTo>
                  <a:pt x="22723" y="41635"/>
                </a:lnTo>
                <a:lnTo>
                  <a:pt x="24955" y="42182"/>
                </a:lnTo>
                <a:lnTo>
                  <a:pt x="12108" y="39803"/>
                </a:lnTo>
                <a:lnTo>
                  <a:pt x="14522" y="40100"/>
                </a:lnTo>
                <a:lnTo>
                  <a:pt x="1668" y="39302"/>
                </a:lnTo>
                <a:close/>
                <a:moveTo>
                  <a:pt x="146715" y="4400703"/>
                </a:moveTo>
                <a:lnTo>
                  <a:pt x="11852" y="4402945"/>
                </a:lnTo>
                <a:lnTo>
                  <a:pt x="90964" y="4293708"/>
                </a:lnTo>
                <a:close/>
              </a:path>
            </a:pathLst>
          </a:custGeom>
          <a:solidFill>
            <a:srgbClr val="0F6FC6">
              <a:alpha val="60000"/>
            </a:srgbClr>
          </a:solidFill>
          <a:ln w="1949" cap="flat">
            <a:noFill/>
            <a:prstDash val="solid"/>
            <a:miter/>
          </a:ln>
        </p:spPr>
        <p:txBody>
          <a:bodyPr rtlCol="0" anchor="ctr"/>
          <a:lstStyle/>
          <a:p>
            <a:endParaRPr lang="de-DE"/>
          </a:p>
        </p:txBody>
      </p:sp>
      <p:sp>
        <p:nvSpPr>
          <p:cNvPr id="17" name="Textfeld 16">
            <a:extLst>
              <a:ext uri="{FF2B5EF4-FFF2-40B4-BE49-F238E27FC236}">
                <a16:creationId xmlns:a16="http://schemas.microsoft.com/office/drawing/2014/main" id="{404AE295-8817-DA13-D964-69847489A762}"/>
              </a:ext>
            </a:extLst>
          </p:cNvPr>
          <p:cNvSpPr txBox="1"/>
          <p:nvPr/>
        </p:nvSpPr>
        <p:spPr>
          <a:xfrm>
            <a:off x="6903302" y="1005840"/>
            <a:ext cx="2586298" cy="415498"/>
          </a:xfrm>
          <a:prstGeom prst="rect">
            <a:avLst/>
          </a:prstGeom>
          <a:noFill/>
        </p:spPr>
        <p:txBody>
          <a:bodyPr wrap="square" rtlCol="0">
            <a:spAutoFit/>
          </a:bodyPr>
          <a:lstStyle/>
          <a:p>
            <a:pPr algn="ctr"/>
            <a:r>
              <a:rPr lang="en-US" sz="1050" dirty="0">
                <a:solidFill>
                  <a:schemeClr val="accent4"/>
                </a:solidFill>
                <a:effectLst>
                  <a:glow rad="304800">
                    <a:schemeClr val="accent5">
                      <a:satMod val="175000"/>
                      <a:alpha val="80000"/>
                    </a:schemeClr>
                  </a:glow>
                </a:effectLst>
              </a:rPr>
              <a:t>Comparison of text use/generation between language and STEM subjects</a:t>
            </a:r>
            <a:endParaRPr lang="de-DE" sz="1050" dirty="0">
              <a:solidFill>
                <a:schemeClr val="accent4"/>
              </a:solidFill>
              <a:effectLst>
                <a:glow rad="304800">
                  <a:schemeClr val="accent5">
                    <a:satMod val="175000"/>
                    <a:alpha val="80000"/>
                  </a:schemeClr>
                </a:glow>
              </a:effectLst>
            </a:endParaRPr>
          </a:p>
        </p:txBody>
      </p:sp>
      <p:sp>
        <p:nvSpPr>
          <p:cNvPr id="20" name="Textfeld 19">
            <a:extLst>
              <a:ext uri="{FF2B5EF4-FFF2-40B4-BE49-F238E27FC236}">
                <a16:creationId xmlns:a16="http://schemas.microsoft.com/office/drawing/2014/main" id="{245D0CC0-2D0F-5B02-62B9-43BFC39CD038}"/>
              </a:ext>
            </a:extLst>
          </p:cNvPr>
          <p:cNvSpPr txBox="1"/>
          <p:nvPr/>
        </p:nvSpPr>
        <p:spPr>
          <a:xfrm>
            <a:off x="9283959" y="2533259"/>
            <a:ext cx="2287134" cy="600164"/>
          </a:xfrm>
          <a:prstGeom prst="rect">
            <a:avLst/>
          </a:prstGeom>
          <a:noFill/>
        </p:spPr>
        <p:txBody>
          <a:bodyPr wrap="square" rtlCol="0">
            <a:spAutoFit/>
          </a:bodyPr>
          <a:lstStyle/>
          <a:p>
            <a:pPr algn="ctr"/>
            <a:r>
              <a:rPr lang="en-US" sz="1100" dirty="0">
                <a:solidFill>
                  <a:schemeClr val="accent4"/>
                </a:solidFill>
              </a:rPr>
              <a:t>Development &amp; evaluation: Course for LA students in STEM subjects + workshop for lecturers</a:t>
            </a:r>
            <a:endParaRPr lang="de-DE" sz="1100" dirty="0">
              <a:solidFill>
                <a:schemeClr val="accent4"/>
              </a:solidFill>
            </a:endParaRPr>
          </a:p>
        </p:txBody>
      </p:sp>
      <p:sp>
        <p:nvSpPr>
          <p:cNvPr id="23" name="Freihandform: Form 22">
            <a:extLst>
              <a:ext uri="{FF2B5EF4-FFF2-40B4-BE49-F238E27FC236}">
                <a16:creationId xmlns:a16="http://schemas.microsoft.com/office/drawing/2014/main" id="{F15AA333-52E9-A420-C6D2-C355F59F5720}"/>
              </a:ext>
            </a:extLst>
          </p:cNvPr>
          <p:cNvSpPr/>
          <p:nvPr/>
        </p:nvSpPr>
        <p:spPr>
          <a:xfrm>
            <a:off x="6904276" y="4957593"/>
            <a:ext cx="2636100" cy="1284796"/>
          </a:xfrm>
          <a:custGeom>
            <a:avLst/>
            <a:gdLst>
              <a:gd name="connsiteX0" fmla="*/ -394 w 2636100"/>
              <a:gd name="connsiteY0" fmla="*/ 121566 h 1284796"/>
              <a:gd name="connsiteX1" fmla="*/ 120921 w 2636100"/>
              <a:gd name="connsiteY1" fmla="*/ 261 h 1284796"/>
              <a:gd name="connsiteX2" fmla="*/ 2514392 w 2636100"/>
              <a:gd name="connsiteY2" fmla="*/ 261 h 1284796"/>
              <a:gd name="connsiteX3" fmla="*/ 2635707 w 2636100"/>
              <a:gd name="connsiteY3" fmla="*/ 121566 h 1284796"/>
              <a:gd name="connsiteX4" fmla="*/ 2635707 w 2636100"/>
              <a:gd name="connsiteY4" fmla="*/ 1163752 h 1284796"/>
              <a:gd name="connsiteX5" fmla="*/ 2514392 w 2636100"/>
              <a:gd name="connsiteY5" fmla="*/ 1285057 h 1284796"/>
              <a:gd name="connsiteX6" fmla="*/ 120921 w 2636100"/>
              <a:gd name="connsiteY6" fmla="*/ 1285057 h 1284796"/>
              <a:gd name="connsiteX7" fmla="*/ -394 w 2636100"/>
              <a:gd name="connsiteY7" fmla="*/ 1163752 h 12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100" h="1284796">
                <a:moveTo>
                  <a:pt x="-394" y="121566"/>
                </a:moveTo>
                <a:cubicBezTo>
                  <a:pt x="-394" y="54577"/>
                  <a:pt x="53927" y="261"/>
                  <a:pt x="120921" y="261"/>
                </a:cubicBezTo>
                <a:lnTo>
                  <a:pt x="2514392" y="261"/>
                </a:lnTo>
                <a:cubicBezTo>
                  <a:pt x="2581386" y="261"/>
                  <a:pt x="2635707" y="54577"/>
                  <a:pt x="2635707" y="121566"/>
                </a:cubicBezTo>
                <a:lnTo>
                  <a:pt x="2635707" y="1163752"/>
                </a:lnTo>
                <a:cubicBezTo>
                  <a:pt x="2635707" y="1230741"/>
                  <a:pt x="2581386" y="1285057"/>
                  <a:pt x="2514392" y="1285057"/>
                </a:cubicBezTo>
                <a:lnTo>
                  <a:pt x="120921" y="1285057"/>
                </a:lnTo>
                <a:cubicBezTo>
                  <a:pt x="53927" y="1285057"/>
                  <a:pt x="-394" y="1230741"/>
                  <a:pt x="-394" y="1163752"/>
                </a:cubicBezTo>
                <a:close/>
              </a:path>
            </a:pathLst>
          </a:custGeom>
          <a:noFill/>
          <a:ln w="8934" cap="flat">
            <a:solidFill>
              <a:srgbClr val="A11E3B"/>
            </a:solid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224FDFBD-1070-5009-DF76-2843D2FAEE40}"/>
              </a:ext>
            </a:extLst>
          </p:cNvPr>
          <p:cNvSpPr/>
          <p:nvPr/>
        </p:nvSpPr>
        <p:spPr>
          <a:xfrm>
            <a:off x="6903301" y="4956618"/>
            <a:ext cx="2636100" cy="729156"/>
          </a:xfrm>
          <a:custGeom>
            <a:avLst/>
            <a:gdLst>
              <a:gd name="connsiteX0" fmla="*/ 121136 w 2636100"/>
              <a:gd name="connsiteY0" fmla="*/ 261 h 729156"/>
              <a:gd name="connsiteX1" fmla="*/ 2514177 w 2636100"/>
              <a:gd name="connsiteY1" fmla="*/ 261 h 729156"/>
              <a:gd name="connsiteX2" fmla="*/ 2635707 w 2636100"/>
              <a:gd name="connsiteY2" fmla="*/ 121800 h 729156"/>
              <a:gd name="connsiteX3" fmla="*/ 2635707 w 2636100"/>
              <a:gd name="connsiteY3" fmla="*/ 729417 h 729156"/>
              <a:gd name="connsiteX4" fmla="*/ -394 w 2636100"/>
              <a:gd name="connsiteY4" fmla="*/ 729417 h 729156"/>
              <a:gd name="connsiteX5" fmla="*/ -394 w 2636100"/>
              <a:gd name="connsiteY5" fmla="*/ 121800 h 729156"/>
              <a:gd name="connsiteX6" fmla="*/ 121136 w 263610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100" h="729156">
                <a:moveTo>
                  <a:pt x="121136" y="261"/>
                </a:moveTo>
                <a:lnTo>
                  <a:pt x="2514177" y="261"/>
                </a:lnTo>
                <a:cubicBezTo>
                  <a:pt x="2581289" y="261"/>
                  <a:pt x="2635707" y="54675"/>
                  <a:pt x="2635707" y="121800"/>
                </a:cubicBezTo>
                <a:lnTo>
                  <a:pt x="2635707" y="729417"/>
                </a:lnTo>
                <a:lnTo>
                  <a:pt x="-394" y="729417"/>
                </a:lnTo>
                <a:lnTo>
                  <a:pt x="-394" y="121800"/>
                </a:lnTo>
                <a:cubicBezTo>
                  <a:pt x="-394" y="54675"/>
                  <a:pt x="54024" y="261"/>
                  <a:pt x="121136" y="261"/>
                </a:cubicBezTo>
                <a:close/>
              </a:path>
            </a:pathLst>
          </a:custGeom>
          <a:solidFill>
            <a:srgbClr val="A11E3B"/>
          </a:solidFill>
          <a:ln w="1949" cap="flat">
            <a:noFill/>
            <a:prstDash val="solid"/>
            <a:miter/>
          </a:ln>
        </p:spPr>
        <p:txBody>
          <a:bodyPr rtlCol="0" anchor="ctr"/>
          <a:lstStyle/>
          <a:p>
            <a:pPr algn="ctr"/>
            <a:r>
              <a:rPr lang="de-DE" sz="1600" b="1" dirty="0">
                <a:solidFill>
                  <a:schemeClr val="bg1"/>
                </a:solidFill>
              </a:rPr>
              <a:t>Universität Tübingen</a:t>
            </a:r>
            <a:br>
              <a:rPr lang="de-DE" dirty="0">
                <a:solidFill>
                  <a:schemeClr val="bg1"/>
                </a:solidFill>
              </a:rPr>
            </a:br>
            <a:r>
              <a:rPr lang="de-DE" sz="1200" dirty="0">
                <a:solidFill>
                  <a:schemeClr val="bg1"/>
                </a:solidFill>
              </a:rPr>
              <a:t>Computerlinguistik &amp;</a:t>
            </a:r>
            <a:br>
              <a:rPr lang="de-DE" sz="1200" dirty="0">
                <a:solidFill>
                  <a:schemeClr val="bg1"/>
                </a:solidFill>
              </a:rPr>
            </a:br>
            <a:r>
              <a:rPr lang="de-DE" sz="1200" dirty="0">
                <a:solidFill>
                  <a:schemeClr val="bg1"/>
                </a:solidFill>
              </a:rPr>
              <a:t>Empirische Bildungsforschung</a:t>
            </a:r>
          </a:p>
        </p:txBody>
      </p:sp>
      <p:sp>
        <p:nvSpPr>
          <p:cNvPr id="26" name="Freihandform: Form 25">
            <a:extLst>
              <a:ext uri="{FF2B5EF4-FFF2-40B4-BE49-F238E27FC236}">
                <a16:creationId xmlns:a16="http://schemas.microsoft.com/office/drawing/2014/main" id="{4F89591E-FC15-AB84-B6CD-926694DC3935}"/>
              </a:ext>
            </a:extLst>
          </p:cNvPr>
          <p:cNvSpPr/>
          <p:nvPr/>
        </p:nvSpPr>
        <p:spPr>
          <a:xfrm>
            <a:off x="8202224" y="3310168"/>
            <a:ext cx="2263283" cy="1648087"/>
          </a:xfrm>
          <a:custGeom>
            <a:avLst/>
            <a:gdLst>
              <a:gd name="connsiteX0" fmla="*/ -394 w 2263283"/>
              <a:gd name="connsiteY0" fmla="*/ 1647120 h 1648087"/>
              <a:gd name="connsiteX1" fmla="*/ 35 w 2263283"/>
              <a:gd name="connsiteY1" fmla="*/ 1633493 h 1648087"/>
              <a:gd name="connsiteX2" fmla="*/ 1322 w 2263283"/>
              <a:gd name="connsiteY2" fmla="*/ 1619280 h 1648087"/>
              <a:gd name="connsiteX3" fmla="*/ 3467 w 2263283"/>
              <a:gd name="connsiteY3" fmla="*/ 1605126 h 1648087"/>
              <a:gd name="connsiteX4" fmla="*/ 6430 w 2263283"/>
              <a:gd name="connsiteY4" fmla="*/ 1591049 h 1648087"/>
              <a:gd name="connsiteX5" fmla="*/ 10194 w 2263283"/>
              <a:gd name="connsiteY5" fmla="*/ 1577032 h 1648087"/>
              <a:gd name="connsiteX6" fmla="*/ 14834 w 2263283"/>
              <a:gd name="connsiteY6" fmla="*/ 1562878 h 1648087"/>
              <a:gd name="connsiteX7" fmla="*/ 26084 w 2263283"/>
              <a:gd name="connsiteY7" fmla="*/ 1535602 h 1648087"/>
              <a:gd name="connsiteX8" fmla="*/ 40357 w 2263283"/>
              <a:gd name="connsiteY8" fmla="*/ 1508503 h 1648087"/>
              <a:gd name="connsiteX9" fmla="*/ 57359 w 2263283"/>
              <a:gd name="connsiteY9" fmla="*/ 1481871 h 1648087"/>
              <a:gd name="connsiteX10" fmla="*/ 76974 w 2263283"/>
              <a:gd name="connsiteY10" fmla="*/ 1455766 h 1648087"/>
              <a:gd name="connsiteX11" fmla="*/ 99084 w 2263283"/>
              <a:gd name="connsiteY11" fmla="*/ 1430167 h 1648087"/>
              <a:gd name="connsiteX12" fmla="*/ 123573 w 2263283"/>
              <a:gd name="connsiteY12" fmla="*/ 1405115 h 1648087"/>
              <a:gd name="connsiteX13" fmla="*/ 150324 w 2263283"/>
              <a:gd name="connsiteY13" fmla="*/ 1380647 h 1648087"/>
              <a:gd name="connsiteX14" fmla="*/ 179259 w 2263283"/>
              <a:gd name="connsiteY14" fmla="*/ 1356803 h 1648087"/>
              <a:gd name="connsiteX15" fmla="*/ 210280 w 2263283"/>
              <a:gd name="connsiteY15" fmla="*/ 1333583 h 1648087"/>
              <a:gd name="connsiteX16" fmla="*/ 243250 w 2263283"/>
              <a:gd name="connsiteY16" fmla="*/ 1311046 h 1648087"/>
              <a:gd name="connsiteX17" fmla="*/ 278113 w 2263283"/>
              <a:gd name="connsiteY17" fmla="*/ 1289230 h 1648087"/>
              <a:gd name="connsiteX18" fmla="*/ 314749 w 2263283"/>
              <a:gd name="connsiteY18" fmla="*/ 1268174 h 1648087"/>
              <a:gd name="connsiteX19" fmla="*/ 353081 w 2263283"/>
              <a:gd name="connsiteY19" fmla="*/ 1247917 h 1648087"/>
              <a:gd name="connsiteX20" fmla="*/ 392993 w 2263283"/>
              <a:gd name="connsiteY20" fmla="*/ 1228519 h 1648087"/>
              <a:gd name="connsiteX21" fmla="*/ 434387 w 2263283"/>
              <a:gd name="connsiteY21" fmla="*/ 1210017 h 1648087"/>
              <a:gd name="connsiteX22" fmla="*/ 477166 w 2263283"/>
              <a:gd name="connsiteY22" fmla="*/ 1192451 h 1648087"/>
              <a:gd name="connsiteX23" fmla="*/ 521250 w 2263283"/>
              <a:gd name="connsiteY23" fmla="*/ 1175879 h 1648087"/>
              <a:gd name="connsiteX24" fmla="*/ 566524 w 2263283"/>
              <a:gd name="connsiteY24" fmla="*/ 1160341 h 1648087"/>
              <a:gd name="connsiteX25" fmla="*/ 612909 w 2263283"/>
              <a:gd name="connsiteY25" fmla="*/ 1145894 h 1648087"/>
              <a:gd name="connsiteX26" fmla="*/ 660289 w 2263283"/>
              <a:gd name="connsiteY26" fmla="*/ 1132578 h 1648087"/>
              <a:gd name="connsiteX27" fmla="*/ 708565 w 2263283"/>
              <a:gd name="connsiteY27" fmla="*/ 1120432 h 1648087"/>
              <a:gd name="connsiteX28" fmla="*/ 757660 w 2263283"/>
              <a:gd name="connsiteY28" fmla="*/ 1109553 h 1648087"/>
              <a:gd name="connsiteX29" fmla="*/ 807458 w 2263283"/>
              <a:gd name="connsiteY29" fmla="*/ 1099942 h 1648087"/>
              <a:gd name="connsiteX30" fmla="*/ 857860 w 2263283"/>
              <a:gd name="connsiteY30" fmla="*/ 1091675 h 1648087"/>
              <a:gd name="connsiteX31" fmla="*/ 908788 w 2263283"/>
              <a:gd name="connsiteY31" fmla="*/ 1084793 h 1648087"/>
              <a:gd name="connsiteX32" fmla="*/ 960106 w 2263283"/>
              <a:gd name="connsiteY32" fmla="*/ 1079334 h 1648087"/>
              <a:gd name="connsiteX33" fmla="*/ 1011756 w 2263283"/>
              <a:gd name="connsiteY33" fmla="*/ 1075396 h 1648087"/>
              <a:gd name="connsiteX34" fmla="*/ 1063620 w 2263283"/>
              <a:gd name="connsiteY34" fmla="*/ 1072978 h 1648087"/>
              <a:gd name="connsiteX35" fmla="*/ 1115289 w 2263283"/>
              <a:gd name="connsiteY35" fmla="*/ 1072179 h 1648087"/>
              <a:gd name="connsiteX36" fmla="*/ 1140968 w 2263283"/>
              <a:gd name="connsiteY36" fmla="*/ 1071769 h 1648087"/>
              <a:gd name="connsiteX37" fmla="*/ 1140363 w 2263283"/>
              <a:gd name="connsiteY37" fmla="*/ 1071789 h 1648087"/>
              <a:gd name="connsiteX38" fmla="*/ 1166022 w 2263283"/>
              <a:gd name="connsiteY38" fmla="*/ 1070600 h 1648087"/>
              <a:gd name="connsiteX39" fmla="*/ 1165418 w 2263283"/>
              <a:gd name="connsiteY39" fmla="*/ 1070639 h 1648087"/>
              <a:gd name="connsiteX40" fmla="*/ 1191077 w 2263283"/>
              <a:gd name="connsiteY40" fmla="*/ 1068689 h 1648087"/>
              <a:gd name="connsiteX41" fmla="*/ 1190472 w 2263283"/>
              <a:gd name="connsiteY41" fmla="*/ 1068728 h 1648087"/>
              <a:gd name="connsiteX42" fmla="*/ 1216093 w 2263283"/>
              <a:gd name="connsiteY42" fmla="*/ 1066018 h 1648087"/>
              <a:gd name="connsiteX43" fmla="*/ 1215508 w 2263283"/>
              <a:gd name="connsiteY43" fmla="*/ 1066077 h 1648087"/>
              <a:gd name="connsiteX44" fmla="*/ 1241069 w 2263283"/>
              <a:gd name="connsiteY44" fmla="*/ 1062606 h 1648087"/>
              <a:gd name="connsiteX45" fmla="*/ 1240484 w 2263283"/>
              <a:gd name="connsiteY45" fmla="*/ 1062704 h 1648087"/>
              <a:gd name="connsiteX46" fmla="*/ 1265987 w 2263283"/>
              <a:gd name="connsiteY46" fmla="*/ 1058493 h 1648087"/>
              <a:gd name="connsiteX47" fmla="*/ 1265149 w 2263283"/>
              <a:gd name="connsiteY47" fmla="*/ 1058649 h 1648087"/>
              <a:gd name="connsiteX48" fmla="*/ 1315902 w 2263283"/>
              <a:gd name="connsiteY48" fmla="*/ 1048062 h 1648087"/>
              <a:gd name="connsiteX49" fmla="*/ 1314849 w 2263283"/>
              <a:gd name="connsiteY49" fmla="*/ 1048315 h 1648087"/>
              <a:gd name="connsiteX50" fmla="*/ 1365192 w 2263283"/>
              <a:gd name="connsiteY50" fmla="*/ 1034941 h 1648087"/>
              <a:gd name="connsiteX51" fmla="*/ 1364198 w 2263283"/>
              <a:gd name="connsiteY51" fmla="*/ 1035234 h 1648087"/>
              <a:gd name="connsiteX52" fmla="*/ 1414034 w 2263283"/>
              <a:gd name="connsiteY52" fmla="*/ 1019149 h 1648087"/>
              <a:gd name="connsiteX53" fmla="*/ 1413078 w 2263283"/>
              <a:gd name="connsiteY53" fmla="*/ 1019481 h 1648087"/>
              <a:gd name="connsiteX54" fmla="*/ 1462330 w 2263283"/>
              <a:gd name="connsiteY54" fmla="*/ 1000803 h 1648087"/>
              <a:gd name="connsiteX55" fmla="*/ 1461413 w 2263283"/>
              <a:gd name="connsiteY55" fmla="*/ 1001174 h 1648087"/>
              <a:gd name="connsiteX56" fmla="*/ 1509963 w 2263283"/>
              <a:gd name="connsiteY56" fmla="*/ 980001 h 1648087"/>
              <a:gd name="connsiteX57" fmla="*/ 1509105 w 2263283"/>
              <a:gd name="connsiteY57" fmla="*/ 980410 h 1648087"/>
              <a:gd name="connsiteX58" fmla="*/ 1556836 w 2263283"/>
              <a:gd name="connsiteY58" fmla="*/ 956820 h 1648087"/>
              <a:gd name="connsiteX59" fmla="*/ 1556017 w 2263283"/>
              <a:gd name="connsiteY59" fmla="*/ 957249 h 1648087"/>
              <a:gd name="connsiteX60" fmla="*/ 1602850 w 2263283"/>
              <a:gd name="connsiteY60" fmla="*/ 931378 h 1648087"/>
              <a:gd name="connsiteX61" fmla="*/ 1602071 w 2263283"/>
              <a:gd name="connsiteY61" fmla="*/ 931826 h 1648087"/>
              <a:gd name="connsiteX62" fmla="*/ 1647910 w 2263283"/>
              <a:gd name="connsiteY62" fmla="*/ 903752 h 1648087"/>
              <a:gd name="connsiteX63" fmla="*/ 1647169 w 2263283"/>
              <a:gd name="connsiteY63" fmla="*/ 904220 h 1648087"/>
              <a:gd name="connsiteX64" fmla="*/ 1691897 w 2263283"/>
              <a:gd name="connsiteY64" fmla="*/ 874059 h 1648087"/>
              <a:gd name="connsiteX65" fmla="*/ 1691195 w 2263283"/>
              <a:gd name="connsiteY65" fmla="*/ 874546 h 1648087"/>
              <a:gd name="connsiteX66" fmla="*/ 1734714 w 2263283"/>
              <a:gd name="connsiteY66" fmla="*/ 842378 h 1648087"/>
              <a:gd name="connsiteX67" fmla="*/ 1734051 w 2263283"/>
              <a:gd name="connsiteY67" fmla="*/ 842904 h 1648087"/>
              <a:gd name="connsiteX68" fmla="*/ 1776264 w 2263283"/>
              <a:gd name="connsiteY68" fmla="*/ 808825 h 1648087"/>
              <a:gd name="connsiteX69" fmla="*/ 1775621 w 2263283"/>
              <a:gd name="connsiteY69" fmla="*/ 809371 h 1648087"/>
              <a:gd name="connsiteX70" fmla="*/ 1816449 w 2263283"/>
              <a:gd name="connsiteY70" fmla="*/ 773498 h 1648087"/>
              <a:gd name="connsiteX71" fmla="*/ 1815825 w 2263283"/>
              <a:gd name="connsiteY71" fmla="*/ 774063 h 1648087"/>
              <a:gd name="connsiteX72" fmla="*/ 1855133 w 2263283"/>
              <a:gd name="connsiteY72" fmla="*/ 736494 h 1648087"/>
              <a:gd name="connsiteX73" fmla="*/ 1854548 w 2263283"/>
              <a:gd name="connsiteY73" fmla="*/ 737079 h 1648087"/>
              <a:gd name="connsiteX74" fmla="*/ 1892256 w 2263283"/>
              <a:gd name="connsiteY74" fmla="*/ 697911 h 1648087"/>
              <a:gd name="connsiteX75" fmla="*/ 1891691 w 2263283"/>
              <a:gd name="connsiteY75" fmla="*/ 698516 h 1648087"/>
              <a:gd name="connsiteX76" fmla="*/ 1927684 w 2263283"/>
              <a:gd name="connsiteY76" fmla="*/ 657847 h 1648087"/>
              <a:gd name="connsiteX77" fmla="*/ 1927138 w 2263283"/>
              <a:gd name="connsiteY77" fmla="*/ 658490 h 1648087"/>
              <a:gd name="connsiteX78" fmla="*/ 1961337 w 2263283"/>
              <a:gd name="connsiteY78" fmla="*/ 616417 h 1648087"/>
              <a:gd name="connsiteX79" fmla="*/ 1960810 w 2263283"/>
              <a:gd name="connsiteY79" fmla="*/ 617100 h 1648087"/>
              <a:gd name="connsiteX80" fmla="*/ 1993099 w 2263283"/>
              <a:gd name="connsiteY80" fmla="*/ 573721 h 1648087"/>
              <a:gd name="connsiteX81" fmla="*/ 1992592 w 2263283"/>
              <a:gd name="connsiteY81" fmla="*/ 574423 h 1648087"/>
              <a:gd name="connsiteX82" fmla="*/ 2022872 w 2263283"/>
              <a:gd name="connsiteY82" fmla="*/ 529854 h 1648087"/>
              <a:gd name="connsiteX83" fmla="*/ 2022404 w 2263283"/>
              <a:gd name="connsiteY83" fmla="*/ 530595 h 1648087"/>
              <a:gd name="connsiteX84" fmla="*/ 2050578 w 2263283"/>
              <a:gd name="connsiteY84" fmla="*/ 484916 h 1648087"/>
              <a:gd name="connsiteX85" fmla="*/ 2050110 w 2263283"/>
              <a:gd name="connsiteY85" fmla="*/ 485696 h 1648087"/>
              <a:gd name="connsiteX86" fmla="*/ 2076081 w 2263283"/>
              <a:gd name="connsiteY86" fmla="*/ 439022 h 1648087"/>
              <a:gd name="connsiteX87" fmla="*/ 2075652 w 2263283"/>
              <a:gd name="connsiteY87" fmla="*/ 439860 h 1648087"/>
              <a:gd name="connsiteX88" fmla="*/ 2099323 w 2263283"/>
              <a:gd name="connsiteY88" fmla="*/ 392290 h 1648087"/>
              <a:gd name="connsiteX89" fmla="*/ 2098913 w 2263283"/>
              <a:gd name="connsiteY89" fmla="*/ 393147 h 1648087"/>
              <a:gd name="connsiteX90" fmla="*/ 2120166 w 2263283"/>
              <a:gd name="connsiteY90" fmla="*/ 344777 h 1648087"/>
              <a:gd name="connsiteX91" fmla="*/ 2119796 w 2263283"/>
              <a:gd name="connsiteY91" fmla="*/ 345694 h 1648087"/>
              <a:gd name="connsiteX92" fmla="*/ 2138533 w 2263283"/>
              <a:gd name="connsiteY92" fmla="*/ 296622 h 1648087"/>
              <a:gd name="connsiteX93" fmla="*/ 2138201 w 2263283"/>
              <a:gd name="connsiteY93" fmla="*/ 297577 h 1648087"/>
              <a:gd name="connsiteX94" fmla="*/ 2154326 w 2263283"/>
              <a:gd name="connsiteY94" fmla="*/ 247901 h 1648087"/>
              <a:gd name="connsiteX95" fmla="*/ 2154033 w 2263283"/>
              <a:gd name="connsiteY95" fmla="*/ 248915 h 1648087"/>
              <a:gd name="connsiteX96" fmla="*/ 2167468 w 2263283"/>
              <a:gd name="connsiteY96" fmla="*/ 198751 h 1648087"/>
              <a:gd name="connsiteX97" fmla="*/ 2167214 w 2263283"/>
              <a:gd name="connsiteY97" fmla="*/ 199824 h 1648087"/>
              <a:gd name="connsiteX98" fmla="*/ 2177821 w 2263283"/>
              <a:gd name="connsiteY98" fmla="*/ 149251 h 1648087"/>
              <a:gd name="connsiteX99" fmla="*/ 2177665 w 2263283"/>
              <a:gd name="connsiteY99" fmla="*/ 150069 h 1648087"/>
              <a:gd name="connsiteX100" fmla="*/ 2181896 w 2263283"/>
              <a:gd name="connsiteY100" fmla="*/ 124666 h 1648087"/>
              <a:gd name="connsiteX101" fmla="*/ 2181701 w 2263283"/>
              <a:gd name="connsiteY101" fmla="*/ 126167 h 1648087"/>
              <a:gd name="connsiteX102" fmla="*/ 2184177 w 2263283"/>
              <a:gd name="connsiteY102" fmla="*/ 98717 h 1648087"/>
              <a:gd name="connsiteX103" fmla="*/ 2224225 w 2263283"/>
              <a:gd name="connsiteY103" fmla="*/ 102323 h 1648087"/>
              <a:gd name="connsiteX104" fmla="*/ 2221691 w 2263283"/>
              <a:gd name="connsiteY104" fmla="*/ 130534 h 1648087"/>
              <a:gd name="connsiteX105" fmla="*/ 2217265 w 2263283"/>
              <a:gd name="connsiteY105" fmla="*/ 157088 h 1648087"/>
              <a:gd name="connsiteX106" fmla="*/ 2206444 w 2263283"/>
              <a:gd name="connsiteY106" fmla="*/ 208616 h 1648087"/>
              <a:gd name="connsiteX107" fmla="*/ 2192737 w 2263283"/>
              <a:gd name="connsiteY107" fmla="*/ 259833 h 1648087"/>
              <a:gd name="connsiteX108" fmla="*/ 2176281 w 2263283"/>
              <a:gd name="connsiteY108" fmla="*/ 310484 h 1648087"/>
              <a:gd name="connsiteX109" fmla="*/ 2157173 w 2263283"/>
              <a:gd name="connsiteY109" fmla="*/ 360491 h 1648087"/>
              <a:gd name="connsiteX110" fmla="*/ 2135530 w 2263283"/>
              <a:gd name="connsiteY110" fmla="*/ 409758 h 1648087"/>
              <a:gd name="connsiteX111" fmla="*/ 2111450 w 2263283"/>
              <a:gd name="connsiteY111" fmla="*/ 458167 h 1648087"/>
              <a:gd name="connsiteX112" fmla="*/ 2085031 w 2263283"/>
              <a:gd name="connsiteY112" fmla="*/ 505640 h 1648087"/>
              <a:gd name="connsiteX113" fmla="*/ 2056389 w 2263283"/>
              <a:gd name="connsiteY113" fmla="*/ 552080 h 1648087"/>
              <a:gd name="connsiteX114" fmla="*/ 2025621 w 2263283"/>
              <a:gd name="connsiteY114" fmla="*/ 597389 h 1648087"/>
              <a:gd name="connsiteX115" fmla="*/ 1992806 w 2263283"/>
              <a:gd name="connsiteY115" fmla="*/ 641450 h 1648087"/>
              <a:gd name="connsiteX116" fmla="*/ 1958081 w 2263283"/>
              <a:gd name="connsiteY116" fmla="*/ 684186 h 1648087"/>
              <a:gd name="connsiteX117" fmla="*/ 1921522 w 2263283"/>
              <a:gd name="connsiteY117" fmla="*/ 725479 h 1648087"/>
              <a:gd name="connsiteX118" fmla="*/ 1883229 w 2263283"/>
              <a:gd name="connsiteY118" fmla="*/ 765271 h 1648087"/>
              <a:gd name="connsiteX119" fmla="*/ 1843297 w 2263283"/>
              <a:gd name="connsiteY119" fmla="*/ 803424 h 1648087"/>
              <a:gd name="connsiteX120" fmla="*/ 1801865 w 2263283"/>
              <a:gd name="connsiteY120" fmla="*/ 839843 h 1648087"/>
              <a:gd name="connsiteX121" fmla="*/ 1758969 w 2263283"/>
              <a:gd name="connsiteY121" fmla="*/ 874449 h 1648087"/>
              <a:gd name="connsiteX122" fmla="*/ 1714749 w 2263283"/>
              <a:gd name="connsiteY122" fmla="*/ 907144 h 1648087"/>
              <a:gd name="connsiteX123" fmla="*/ 1669299 w 2263283"/>
              <a:gd name="connsiteY123" fmla="*/ 937811 h 1648087"/>
              <a:gd name="connsiteX124" fmla="*/ 1622699 w 2263283"/>
              <a:gd name="connsiteY124" fmla="*/ 966354 h 1648087"/>
              <a:gd name="connsiteX125" fmla="*/ 1575066 w 2263283"/>
              <a:gd name="connsiteY125" fmla="*/ 992674 h 1648087"/>
              <a:gd name="connsiteX126" fmla="*/ 1526478 w 2263283"/>
              <a:gd name="connsiteY126" fmla="*/ 1016673 h 1648087"/>
              <a:gd name="connsiteX127" fmla="*/ 1477051 w 2263283"/>
              <a:gd name="connsiteY127" fmla="*/ 1038236 h 1648087"/>
              <a:gd name="connsiteX128" fmla="*/ 1426863 w 2263283"/>
              <a:gd name="connsiteY128" fmla="*/ 1057264 h 1648087"/>
              <a:gd name="connsiteX129" fmla="*/ 1376033 w 2263283"/>
              <a:gd name="connsiteY129" fmla="*/ 1073661 h 1648087"/>
              <a:gd name="connsiteX130" fmla="*/ 1324656 w 2263283"/>
              <a:gd name="connsiteY130" fmla="*/ 1087308 h 1648087"/>
              <a:gd name="connsiteX131" fmla="*/ 1272948 w 2263283"/>
              <a:gd name="connsiteY131" fmla="*/ 1098089 h 1648087"/>
              <a:gd name="connsiteX132" fmla="*/ 1246763 w 2263283"/>
              <a:gd name="connsiteY132" fmla="*/ 1102417 h 1648087"/>
              <a:gd name="connsiteX133" fmla="*/ 1220635 w 2263283"/>
              <a:gd name="connsiteY133" fmla="*/ 1105966 h 1648087"/>
              <a:gd name="connsiteX134" fmla="*/ 1194430 w 2263283"/>
              <a:gd name="connsiteY134" fmla="*/ 1108754 h 1648087"/>
              <a:gd name="connsiteX135" fmla="*/ 1168186 w 2263283"/>
              <a:gd name="connsiteY135" fmla="*/ 1110762 h 1648087"/>
              <a:gd name="connsiteX136" fmla="*/ 1141904 w 2263283"/>
              <a:gd name="connsiteY136" fmla="*/ 1111971 h 1648087"/>
              <a:gd name="connsiteX137" fmla="*/ 1115913 w 2263283"/>
              <a:gd name="connsiteY137" fmla="*/ 1112380 h 1648087"/>
              <a:gd name="connsiteX138" fmla="*/ 1064555 w 2263283"/>
              <a:gd name="connsiteY138" fmla="*/ 1113179 h 1648087"/>
              <a:gd name="connsiteX139" fmla="*/ 1065180 w 2263283"/>
              <a:gd name="connsiteY139" fmla="*/ 1113160 h 1648087"/>
              <a:gd name="connsiteX140" fmla="*/ 1013920 w 2263283"/>
              <a:gd name="connsiteY140" fmla="*/ 1115538 h 1648087"/>
              <a:gd name="connsiteX141" fmla="*/ 1014524 w 2263283"/>
              <a:gd name="connsiteY141" fmla="*/ 1115499 h 1648087"/>
              <a:gd name="connsiteX142" fmla="*/ 963479 w 2263283"/>
              <a:gd name="connsiteY142" fmla="*/ 1119418 h 1648087"/>
              <a:gd name="connsiteX143" fmla="*/ 964064 w 2263283"/>
              <a:gd name="connsiteY143" fmla="*/ 1119360 h 1648087"/>
              <a:gd name="connsiteX144" fmla="*/ 913311 w 2263283"/>
              <a:gd name="connsiteY144" fmla="*/ 1124741 h 1648087"/>
              <a:gd name="connsiteX145" fmla="*/ 913877 w 2263283"/>
              <a:gd name="connsiteY145" fmla="*/ 1124682 h 1648087"/>
              <a:gd name="connsiteX146" fmla="*/ 863534 w 2263283"/>
              <a:gd name="connsiteY146" fmla="*/ 1131486 h 1648087"/>
              <a:gd name="connsiteX147" fmla="*/ 864099 w 2263283"/>
              <a:gd name="connsiteY147" fmla="*/ 1131389 h 1648087"/>
              <a:gd name="connsiteX148" fmla="*/ 814243 w 2263283"/>
              <a:gd name="connsiteY148" fmla="*/ 1139577 h 1648087"/>
              <a:gd name="connsiteX149" fmla="*/ 814809 w 2263283"/>
              <a:gd name="connsiteY149" fmla="*/ 1139480 h 1648087"/>
              <a:gd name="connsiteX150" fmla="*/ 765557 w 2263283"/>
              <a:gd name="connsiteY150" fmla="*/ 1148974 h 1648087"/>
              <a:gd name="connsiteX151" fmla="*/ 766103 w 2263283"/>
              <a:gd name="connsiteY151" fmla="*/ 1148857 h 1648087"/>
              <a:gd name="connsiteX152" fmla="*/ 717553 w 2263283"/>
              <a:gd name="connsiteY152" fmla="*/ 1159639 h 1648087"/>
              <a:gd name="connsiteX153" fmla="*/ 718099 w 2263283"/>
              <a:gd name="connsiteY153" fmla="*/ 1159502 h 1648087"/>
              <a:gd name="connsiteX154" fmla="*/ 670369 w 2263283"/>
              <a:gd name="connsiteY154" fmla="*/ 1171492 h 1648087"/>
              <a:gd name="connsiteX155" fmla="*/ 670895 w 2263283"/>
              <a:gd name="connsiteY155" fmla="*/ 1171356 h 1648087"/>
              <a:gd name="connsiteX156" fmla="*/ 624062 w 2263283"/>
              <a:gd name="connsiteY156" fmla="*/ 1184516 h 1648087"/>
              <a:gd name="connsiteX157" fmla="*/ 624608 w 2263283"/>
              <a:gd name="connsiteY157" fmla="*/ 1184360 h 1648087"/>
              <a:gd name="connsiteX158" fmla="*/ 578768 w 2263283"/>
              <a:gd name="connsiteY158" fmla="*/ 1198631 h 1648087"/>
              <a:gd name="connsiteX159" fmla="*/ 579314 w 2263283"/>
              <a:gd name="connsiteY159" fmla="*/ 1198455 h 1648087"/>
              <a:gd name="connsiteX160" fmla="*/ 534587 w 2263283"/>
              <a:gd name="connsiteY160" fmla="*/ 1213818 h 1648087"/>
              <a:gd name="connsiteX161" fmla="*/ 535133 w 2263283"/>
              <a:gd name="connsiteY161" fmla="*/ 1213623 h 1648087"/>
              <a:gd name="connsiteX162" fmla="*/ 491613 w 2263283"/>
              <a:gd name="connsiteY162" fmla="*/ 1229981 h 1648087"/>
              <a:gd name="connsiteX163" fmla="*/ 492159 w 2263283"/>
              <a:gd name="connsiteY163" fmla="*/ 1229766 h 1648087"/>
              <a:gd name="connsiteX164" fmla="*/ 449946 w 2263283"/>
              <a:gd name="connsiteY164" fmla="*/ 1247098 h 1648087"/>
              <a:gd name="connsiteX165" fmla="*/ 450512 w 2263283"/>
              <a:gd name="connsiteY165" fmla="*/ 1246845 h 1648087"/>
              <a:gd name="connsiteX166" fmla="*/ 409703 w 2263283"/>
              <a:gd name="connsiteY166" fmla="*/ 1265093 h 1648087"/>
              <a:gd name="connsiteX167" fmla="*/ 410288 w 2263283"/>
              <a:gd name="connsiteY167" fmla="*/ 1264820 h 1648087"/>
              <a:gd name="connsiteX168" fmla="*/ 370961 w 2263283"/>
              <a:gd name="connsiteY168" fmla="*/ 1283946 h 1648087"/>
              <a:gd name="connsiteX169" fmla="*/ 371565 w 2263283"/>
              <a:gd name="connsiteY169" fmla="*/ 1283634 h 1648087"/>
              <a:gd name="connsiteX170" fmla="*/ 333857 w 2263283"/>
              <a:gd name="connsiteY170" fmla="*/ 1303559 h 1648087"/>
              <a:gd name="connsiteX171" fmla="*/ 334480 w 2263283"/>
              <a:gd name="connsiteY171" fmla="*/ 1303208 h 1648087"/>
              <a:gd name="connsiteX172" fmla="*/ 298488 w 2263283"/>
              <a:gd name="connsiteY172" fmla="*/ 1323894 h 1648087"/>
              <a:gd name="connsiteX173" fmla="*/ 299131 w 2263283"/>
              <a:gd name="connsiteY173" fmla="*/ 1323523 h 1648087"/>
              <a:gd name="connsiteX174" fmla="*/ 264932 w 2263283"/>
              <a:gd name="connsiteY174" fmla="*/ 1344910 h 1648087"/>
              <a:gd name="connsiteX175" fmla="*/ 265615 w 2263283"/>
              <a:gd name="connsiteY175" fmla="*/ 1344482 h 1648087"/>
              <a:gd name="connsiteX176" fmla="*/ 233326 w 2263283"/>
              <a:gd name="connsiteY176" fmla="*/ 1366532 h 1648087"/>
              <a:gd name="connsiteX177" fmla="*/ 234028 w 2263283"/>
              <a:gd name="connsiteY177" fmla="*/ 1366025 h 1648087"/>
              <a:gd name="connsiteX178" fmla="*/ 203748 w 2263283"/>
              <a:gd name="connsiteY178" fmla="*/ 1388699 h 1648087"/>
              <a:gd name="connsiteX179" fmla="*/ 204489 w 2263283"/>
              <a:gd name="connsiteY179" fmla="*/ 1388114 h 1648087"/>
              <a:gd name="connsiteX180" fmla="*/ 176315 w 2263283"/>
              <a:gd name="connsiteY180" fmla="*/ 1411354 h 1648087"/>
              <a:gd name="connsiteX181" fmla="*/ 177075 w 2263283"/>
              <a:gd name="connsiteY181" fmla="*/ 1410671 h 1648087"/>
              <a:gd name="connsiteX182" fmla="*/ 151123 w 2263283"/>
              <a:gd name="connsiteY182" fmla="*/ 1434417 h 1648087"/>
              <a:gd name="connsiteX183" fmla="*/ 151923 w 2263283"/>
              <a:gd name="connsiteY183" fmla="*/ 1433637 h 1648087"/>
              <a:gd name="connsiteX184" fmla="*/ 128272 w 2263283"/>
              <a:gd name="connsiteY184" fmla="*/ 1457832 h 1648087"/>
              <a:gd name="connsiteX185" fmla="*/ 129111 w 2263283"/>
              <a:gd name="connsiteY185" fmla="*/ 1456916 h 1648087"/>
              <a:gd name="connsiteX186" fmla="*/ 107858 w 2263283"/>
              <a:gd name="connsiteY186" fmla="*/ 1481520 h 1648087"/>
              <a:gd name="connsiteX187" fmla="*/ 108716 w 2263283"/>
              <a:gd name="connsiteY187" fmla="*/ 1480448 h 1648087"/>
              <a:gd name="connsiteX188" fmla="*/ 89959 w 2263283"/>
              <a:gd name="connsiteY188" fmla="*/ 1505422 h 1648087"/>
              <a:gd name="connsiteX189" fmla="*/ 90836 w 2263283"/>
              <a:gd name="connsiteY189" fmla="*/ 1504155 h 1648087"/>
              <a:gd name="connsiteX190" fmla="*/ 74692 w 2263283"/>
              <a:gd name="connsiteY190" fmla="*/ 1529422 h 1648087"/>
              <a:gd name="connsiteX191" fmla="*/ 75550 w 2263283"/>
              <a:gd name="connsiteY191" fmla="*/ 1527979 h 1648087"/>
              <a:gd name="connsiteX192" fmla="*/ 62116 w 2263283"/>
              <a:gd name="connsiteY192" fmla="*/ 1553500 h 1648087"/>
              <a:gd name="connsiteX193" fmla="*/ 62915 w 2263283"/>
              <a:gd name="connsiteY193" fmla="*/ 1551804 h 1648087"/>
              <a:gd name="connsiteX194" fmla="*/ 52289 w 2263283"/>
              <a:gd name="connsiteY194" fmla="*/ 1577519 h 1648087"/>
              <a:gd name="connsiteX195" fmla="*/ 52816 w 2263283"/>
              <a:gd name="connsiteY195" fmla="*/ 1576096 h 1648087"/>
              <a:gd name="connsiteX196" fmla="*/ 48585 w 2263283"/>
              <a:gd name="connsiteY196" fmla="*/ 1589022 h 1648087"/>
              <a:gd name="connsiteX197" fmla="*/ 48896 w 2263283"/>
              <a:gd name="connsiteY197" fmla="*/ 1587989 h 1648087"/>
              <a:gd name="connsiteX198" fmla="*/ 45406 w 2263283"/>
              <a:gd name="connsiteY198" fmla="*/ 1600954 h 1648087"/>
              <a:gd name="connsiteX199" fmla="*/ 45680 w 2263283"/>
              <a:gd name="connsiteY199" fmla="*/ 1599862 h 1648087"/>
              <a:gd name="connsiteX200" fmla="*/ 42930 w 2263283"/>
              <a:gd name="connsiteY200" fmla="*/ 1612846 h 1648087"/>
              <a:gd name="connsiteX201" fmla="*/ 43145 w 2263283"/>
              <a:gd name="connsiteY201" fmla="*/ 1611715 h 1648087"/>
              <a:gd name="connsiteX202" fmla="*/ 41175 w 2263283"/>
              <a:gd name="connsiteY202" fmla="*/ 1624719 h 1648087"/>
              <a:gd name="connsiteX203" fmla="*/ 41312 w 2263283"/>
              <a:gd name="connsiteY203" fmla="*/ 1623530 h 1648087"/>
              <a:gd name="connsiteX204" fmla="*/ 40122 w 2263283"/>
              <a:gd name="connsiteY204" fmla="*/ 1636554 h 1648087"/>
              <a:gd name="connsiteX205" fmla="*/ 40201 w 2263283"/>
              <a:gd name="connsiteY205" fmla="*/ 1635345 h 1648087"/>
              <a:gd name="connsiteX206" fmla="*/ 39811 w 2263283"/>
              <a:gd name="connsiteY206" fmla="*/ 1648349 h 1648087"/>
              <a:gd name="connsiteX207" fmla="*/ 2142569 w 2263283"/>
              <a:gd name="connsiteY207" fmla="*/ 116205 h 1648087"/>
              <a:gd name="connsiteX208" fmla="*/ 2211494 w 2263283"/>
              <a:gd name="connsiteY208" fmla="*/ 261 h 1648087"/>
              <a:gd name="connsiteX209" fmla="*/ 2262890 w 2263283"/>
              <a:gd name="connsiteY209" fmla="*/ 124958 h 164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2263283" h="1648087">
                <a:moveTo>
                  <a:pt x="-394" y="1647120"/>
                </a:moveTo>
                <a:lnTo>
                  <a:pt x="35" y="1633493"/>
                </a:lnTo>
                <a:lnTo>
                  <a:pt x="1322" y="1619280"/>
                </a:lnTo>
                <a:lnTo>
                  <a:pt x="3467" y="1605126"/>
                </a:lnTo>
                <a:lnTo>
                  <a:pt x="6430" y="1591049"/>
                </a:lnTo>
                <a:lnTo>
                  <a:pt x="10194" y="1577032"/>
                </a:lnTo>
                <a:lnTo>
                  <a:pt x="14834" y="1562878"/>
                </a:lnTo>
                <a:lnTo>
                  <a:pt x="26084" y="1535602"/>
                </a:lnTo>
                <a:lnTo>
                  <a:pt x="40357" y="1508503"/>
                </a:lnTo>
                <a:lnTo>
                  <a:pt x="57359" y="1481871"/>
                </a:lnTo>
                <a:lnTo>
                  <a:pt x="76974" y="1455766"/>
                </a:lnTo>
                <a:lnTo>
                  <a:pt x="99084" y="1430167"/>
                </a:lnTo>
                <a:lnTo>
                  <a:pt x="123573" y="1405115"/>
                </a:lnTo>
                <a:lnTo>
                  <a:pt x="150324" y="1380647"/>
                </a:lnTo>
                <a:lnTo>
                  <a:pt x="179259" y="1356803"/>
                </a:lnTo>
                <a:lnTo>
                  <a:pt x="210280" y="1333583"/>
                </a:lnTo>
                <a:lnTo>
                  <a:pt x="243250" y="1311046"/>
                </a:lnTo>
                <a:lnTo>
                  <a:pt x="278113" y="1289230"/>
                </a:lnTo>
                <a:lnTo>
                  <a:pt x="314749" y="1268174"/>
                </a:lnTo>
                <a:lnTo>
                  <a:pt x="353081" y="1247917"/>
                </a:lnTo>
                <a:lnTo>
                  <a:pt x="392993" y="1228519"/>
                </a:lnTo>
                <a:lnTo>
                  <a:pt x="434387" y="1210017"/>
                </a:lnTo>
                <a:lnTo>
                  <a:pt x="477166" y="1192451"/>
                </a:lnTo>
                <a:lnTo>
                  <a:pt x="521250" y="1175879"/>
                </a:lnTo>
                <a:lnTo>
                  <a:pt x="566524" y="1160341"/>
                </a:lnTo>
                <a:lnTo>
                  <a:pt x="612909" y="1145894"/>
                </a:lnTo>
                <a:lnTo>
                  <a:pt x="660289" y="1132578"/>
                </a:lnTo>
                <a:lnTo>
                  <a:pt x="708565" y="1120432"/>
                </a:lnTo>
                <a:lnTo>
                  <a:pt x="757660" y="1109553"/>
                </a:lnTo>
                <a:lnTo>
                  <a:pt x="807458" y="1099942"/>
                </a:lnTo>
                <a:lnTo>
                  <a:pt x="857860" y="1091675"/>
                </a:lnTo>
                <a:lnTo>
                  <a:pt x="908788" y="1084793"/>
                </a:lnTo>
                <a:lnTo>
                  <a:pt x="960106" y="1079334"/>
                </a:lnTo>
                <a:lnTo>
                  <a:pt x="1011756" y="1075396"/>
                </a:lnTo>
                <a:lnTo>
                  <a:pt x="1063620" y="1072978"/>
                </a:lnTo>
                <a:lnTo>
                  <a:pt x="1115289" y="1072179"/>
                </a:lnTo>
                <a:lnTo>
                  <a:pt x="1140968" y="1071769"/>
                </a:lnTo>
                <a:lnTo>
                  <a:pt x="1140363" y="1071789"/>
                </a:lnTo>
                <a:lnTo>
                  <a:pt x="1166022" y="1070600"/>
                </a:lnTo>
                <a:lnTo>
                  <a:pt x="1165418" y="1070639"/>
                </a:lnTo>
                <a:lnTo>
                  <a:pt x="1191077" y="1068689"/>
                </a:lnTo>
                <a:lnTo>
                  <a:pt x="1190472" y="1068728"/>
                </a:lnTo>
                <a:lnTo>
                  <a:pt x="1216093" y="1066018"/>
                </a:lnTo>
                <a:lnTo>
                  <a:pt x="1215508" y="1066077"/>
                </a:lnTo>
                <a:lnTo>
                  <a:pt x="1241069" y="1062606"/>
                </a:lnTo>
                <a:lnTo>
                  <a:pt x="1240484" y="1062704"/>
                </a:lnTo>
                <a:lnTo>
                  <a:pt x="1265987" y="1058493"/>
                </a:lnTo>
                <a:lnTo>
                  <a:pt x="1265149" y="1058649"/>
                </a:lnTo>
                <a:lnTo>
                  <a:pt x="1315902" y="1048062"/>
                </a:lnTo>
                <a:lnTo>
                  <a:pt x="1314849" y="1048315"/>
                </a:lnTo>
                <a:lnTo>
                  <a:pt x="1365192" y="1034941"/>
                </a:lnTo>
                <a:lnTo>
                  <a:pt x="1364198" y="1035234"/>
                </a:lnTo>
                <a:lnTo>
                  <a:pt x="1414034" y="1019149"/>
                </a:lnTo>
                <a:lnTo>
                  <a:pt x="1413078" y="1019481"/>
                </a:lnTo>
                <a:lnTo>
                  <a:pt x="1462330" y="1000803"/>
                </a:lnTo>
                <a:lnTo>
                  <a:pt x="1461413" y="1001174"/>
                </a:lnTo>
                <a:lnTo>
                  <a:pt x="1509963" y="980001"/>
                </a:lnTo>
                <a:lnTo>
                  <a:pt x="1509105" y="980410"/>
                </a:lnTo>
                <a:lnTo>
                  <a:pt x="1556836" y="956820"/>
                </a:lnTo>
                <a:lnTo>
                  <a:pt x="1556017" y="957249"/>
                </a:lnTo>
                <a:lnTo>
                  <a:pt x="1602850" y="931378"/>
                </a:lnTo>
                <a:lnTo>
                  <a:pt x="1602071" y="931826"/>
                </a:lnTo>
                <a:lnTo>
                  <a:pt x="1647910" y="903752"/>
                </a:lnTo>
                <a:lnTo>
                  <a:pt x="1647169" y="904220"/>
                </a:lnTo>
                <a:lnTo>
                  <a:pt x="1691897" y="874059"/>
                </a:lnTo>
                <a:lnTo>
                  <a:pt x="1691195" y="874546"/>
                </a:lnTo>
                <a:lnTo>
                  <a:pt x="1734714" y="842378"/>
                </a:lnTo>
                <a:lnTo>
                  <a:pt x="1734051" y="842904"/>
                </a:lnTo>
                <a:lnTo>
                  <a:pt x="1776264" y="808825"/>
                </a:lnTo>
                <a:lnTo>
                  <a:pt x="1775621" y="809371"/>
                </a:lnTo>
                <a:lnTo>
                  <a:pt x="1816449" y="773498"/>
                </a:lnTo>
                <a:lnTo>
                  <a:pt x="1815825" y="774063"/>
                </a:lnTo>
                <a:lnTo>
                  <a:pt x="1855133" y="736494"/>
                </a:lnTo>
                <a:lnTo>
                  <a:pt x="1854548" y="737079"/>
                </a:lnTo>
                <a:lnTo>
                  <a:pt x="1892256" y="697911"/>
                </a:lnTo>
                <a:lnTo>
                  <a:pt x="1891691" y="698516"/>
                </a:lnTo>
                <a:lnTo>
                  <a:pt x="1927684" y="657847"/>
                </a:lnTo>
                <a:lnTo>
                  <a:pt x="1927138" y="658490"/>
                </a:lnTo>
                <a:lnTo>
                  <a:pt x="1961337" y="616417"/>
                </a:lnTo>
                <a:lnTo>
                  <a:pt x="1960810" y="617100"/>
                </a:lnTo>
                <a:lnTo>
                  <a:pt x="1993099" y="573721"/>
                </a:lnTo>
                <a:lnTo>
                  <a:pt x="1992592" y="574423"/>
                </a:lnTo>
                <a:lnTo>
                  <a:pt x="2022872" y="529854"/>
                </a:lnTo>
                <a:lnTo>
                  <a:pt x="2022404" y="530595"/>
                </a:lnTo>
                <a:lnTo>
                  <a:pt x="2050578" y="484916"/>
                </a:lnTo>
                <a:lnTo>
                  <a:pt x="2050110" y="485696"/>
                </a:lnTo>
                <a:lnTo>
                  <a:pt x="2076081" y="439022"/>
                </a:lnTo>
                <a:lnTo>
                  <a:pt x="2075652" y="439860"/>
                </a:lnTo>
                <a:lnTo>
                  <a:pt x="2099323" y="392290"/>
                </a:lnTo>
                <a:lnTo>
                  <a:pt x="2098913" y="393147"/>
                </a:lnTo>
                <a:lnTo>
                  <a:pt x="2120166" y="344777"/>
                </a:lnTo>
                <a:lnTo>
                  <a:pt x="2119796" y="345694"/>
                </a:lnTo>
                <a:lnTo>
                  <a:pt x="2138533" y="296622"/>
                </a:lnTo>
                <a:lnTo>
                  <a:pt x="2138201" y="297577"/>
                </a:lnTo>
                <a:lnTo>
                  <a:pt x="2154326" y="247901"/>
                </a:lnTo>
                <a:lnTo>
                  <a:pt x="2154033" y="248915"/>
                </a:lnTo>
                <a:lnTo>
                  <a:pt x="2167468" y="198751"/>
                </a:lnTo>
                <a:lnTo>
                  <a:pt x="2167214" y="199824"/>
                </a:lnTo>
                <a:lnTo>
                  <a:pt x="2177821" y="149251"/>
                </a:lnTo>
                <a:lnTo>
                  <a:pt x="2177665" y="150069"/>
                </a:lnTo>
                <a:lnTo>
                  <a:pt x="2181896" y="124666"/>
                </a:lnTo>
                <a:lnTo>
                  <a:pt x="2181701" y="126167"/>
                </a:lnTo>
                <a:lnTo>
                  <a:pt x="2184177" y="98717"/>
                </a:lnTo>
                <a:lnTo>
                  <a:pt x="2224225" y="102323"/>
                </a:lnTo>
                <a:lnTo>
                  <a:pt x="2221691" y="130534"/>
                </a:lnTo>
                <a:lnTo>
                  <a:pt x="2217265" y="157088"/>
                </a:lnTo>
                <a:lnTo>
                  <a:pt x="2206444" y="208616"/>
                </a:lnTo>
                <a:lnTo>
                  <a:pt x="2192737" y="259833"/>
                </a:lnTo>
                <a:lnTo>
                  <a:pt x="2176281" y="310484"/>
                </a:lnTo>
                <a:lnTo>
                  <a:pt x="2157173" y="360491"/>
                </a:lnTo>
                <a:lnTo>
                  <a:pt x="2135530" y="409758"/>
                </a:lnTo>
                <a:lnTo>
                  <a:pt x="2111450" y="458167"/>
                </a:lnTo>
                <a:lnTo>
                  <a:pt x="2085031" y="505640"/>
                </a:lnTo>
                <a:lnTo>
                  <a:pt x="2056389" y="552080"/>
                </a:lnTo>
                <a:lnTo>
                  <a:pt x="2025621" y="597389"/>
                </a:lnTo>
                <a:lnTo>
                  <a:pt x="1992806" y="641450"/>
                </a:lnTo>
                <a:lnTo>
                  <a:pt x="1958081" y="684186"/>
                </a:lnTo>
                <a:lnTo>
                  <a:pt x="1921522" y="725479"/>
                </a:lnTo>
                <a:lnTo>
                  <a:pt x="1883229" y="765271"/>
                </a:lnTo>
                <a:lnTo>
                  <a:pt x="1843297" y="803424"/>
                </a:lnTo>
                <a:lnTo>
                  <a:pt x="1801865" y="839843"/>
                </a:lnTo>
                <a:lnTo>
                  <a:pt x="1758969" y="874449"/>
                </a:lnTo>
                <a:lnTo>
                  <a:pt x="1714749" y="907144"/>
                </a:lnTo>
                <a:lnTo>
                  <a:pt x="1669299" y="937811"/>
                </a:lnTo>
                <a:lnTo>
                  <a:pt x="1622699" y="966354"/>
                </a:lnTo>
                <a:lnTo>
                  <a:pt x="1575066" y="992674"/>
                </a:lnTo>
                <a:lnTo>
                  <a:pt x="1526478" y="1016673"/>
                </a:lnTo>
                <a:lnTo>
                  <a:pt x="1477051" y="1038236"/>
                </a:lnTo>
                <a:lnTo>
                  <a:pt x="1426863" y="1057264"/>
                </a:lnTo>
                <a:lnTo>
                  <a:pt x="1376033" y="1073661"/>
                </a:lnTo>
                <a:lnTo>
                  <a:pt x="1324656" y="1087308"/>
                </a:lnTo>
                <a:lnTo>
                  <a:pt x="1272948" y="1098089"/>
                </a:lnTo>
                <a:lnTo>
                  <a:pt x="1246763" y="1102417"/>
                </a:lnTo>
                <a:lnTo>
                  <a:pt x="1220635" y="1105966"/>
                </a:lnTo>
                <a:lnTo>
                  <a:pt x="1194430" y="1108754"/>
                </a:lnTo>
                <a:lnTo>
                  <a:pt x="1168186" y="1110762"/>
                </a:lnTo>
                <a:lnTo>
                  <a:pt x="1141904" y="1111971"/>
                </a:lnTo>
                <a:lnTo>
                  <a:pt x="1115913" y="1112380"/>
                </a:lnTo>
                <a:lnTo>
                  <a:pt x="1064555" y="1113179"/>
                </a:lnTo>
                <a:lnTo>
                  <a:pt x="1065180" y="1113160"/>
                </a:lnTo>
                <a:lnTo>
                  <a:pt x="1013920" y="1115538"/>
                </a:lnTo>
                <a:lnTo>
                  <a:pt x="1014524" y="1115499"/>
                </a:lnTo>
                <a:lnTo>
                  <a:pt x="963479" y="1119418"/>
                </a:lnTo>
                <a:lnTo>
                  <a:pt x="964064" y="1119360"/>
                </a:lnTo>
                <a:lnTo>
                  <a:pt x="913311" y="1124741"/>
                </a:lnTo>
                <a:lnTo>
                  <a:pt x="913877" y="1124682"/>
                </a:lnTo>
                <a:lnTo>
                  <a:pt x="863534" y="1131486"/>
                </a:lnTo>
                <a:lnTo>
                  <a:pt x="864099" y="1131389"/>
                </a:lnTo>
                <a:lnTo>
                  <a:pt x="814243" y="1139577"/>
                </a:lnTo>
                <a:lnTo>
                  <a:pt x="814809" y="1139480"/>
                </a:lnTo>
                <a:lnTo>
                  <a:pt x="765557" y="1148974"/>
                </a:lnTo>
                <a:lnTo>
                  <a:pt x="766103" y="1148857"/>
                </a:lnTo>
                <a:lnTo>
                  <a:pt x="717553" y="1159639"/>
                </a:lnTo>
                <a:lnTo>
                  <a:pt x="718099" y="1159502"/>
                </a:lnTo>
                <a:lnTo>
                  <a:pt x="670369" y="1171492"/>
                </a:lnTo>
                <a:lnTo>
                  <a:pt x="670895" y="1171356"/>
                </a:lnTo>
                <a:lnTo>
                  <a:pt x="624062" y="1184516"/>
                </a:lnTo>
                <a:lnTo>
                  <a:pt x="624608" y="1184360"/>
                </a:lnTo>
                <a:lnTo>
                  <a:pt x="578768" y="1198631"/>
                </a:lnTo>
                <a:lnTo>
                  <a:pt x="579314" y="1198455"/>
                </a:lnTo>
                <a:lnTo>
                  <a:pt x="534587" y="1213818"/>
                </a:lnTo>
                <a:lnTo>
                  <a:pt x="535133" y="1213623"/>
                </a:lnTo>
                <a:lnTo>
                  <a:pt x="491613" y="1229981"/>
                </a:lnTo>
                <a:lnTo>
                  <a:pt x="492159" y="1229766"/>
                </a:lnTo>
                <a:lnTo>
                  <a:pt x="449946" y="1247098"/>
                </a:lnTo>
                <a:lnTo>
                  <a:pt x="450512" y="1246845"/>
                </a:lnTo>
                <a:lnTo>
                  <a:pt x="409703" y="1265093"/>
                </a:lnTo>
                <a:lnTo>
                  <a:pt x="410288" y="1264820"/>
                </a:lnTo>
                <a:lnTo>
                  <a:pt x="370961" y="1283946"/>
                </a:lnTo>
                <a:lnTo>
                  <a:pt x="371565" y="1283634"/>
                </a:lnTo>
                <a:lnTo>
                  <a:pt x="333857" y="1303559"/>
                </a:lnTo>
                <a:lnTo>
                  <a:pt x="334480" y="1303208"/>
                </a:lnTo>
                <a:lnTo>
                  <a:pt x="298488" y="1323894"/>
                </a:lnTo>
                <a:lnTo>
                  <a:pt x="299131" y="1323523"/>
                </a:lnTo>
                <a:lnTo>
                  <a:pt x="264932" y="1344910"/>
                </a:lnTo>
                <a:lnTo>
                  <a:pt x="265615" y="1344482"/>
                </a:lnTo>
                <a:lnTo>
                  <a:pt x="233326" y="1366532"/>
                </a:lnTo>
                <a:lnTo>
                  <a:pt x="234028" y="1366025"/>
                </a:lnTo>
                <a:lnTo>
                  <a:pt x="203748" y="1388699"/>
                </a:lnTo>
                <a:lnTo>
                  <a:pt x="204489" y="1388114"/>
                </a:lnTo>
                <a:lnTo>
                  <a:pt x="176315" y="1411354"/>
                </a:lnTo>
                <a:lnTo>
                  <a:pt x="177075" y="1410671"/>
                </a:lnTo>
                <a:lnTo>
                  <a:pt x="151123" y="1434417"/>
                </a:lnTo>
                <a:lnTo>
                  <a:pt x="151923" y="1433637"/>
                </a:lnTo>
                <a:lnTo>
                  <a:pt x="128272" y="1457832"/>
                </a:lnTo>
                <a:lnTo>
                  <a:pt x="129111" y="1456916"/>
                </a:lnTo>
                <a:lnTo>
                  <a:pt x="107858" y="1481520"/>
                </a:lnTo>
                <a:lnTo>
                  <a:pt x="108716" y="1480448"/>
                </a:lnTo>
                <a:lnTo>
                  <a:pt x="89959" y="1505422"/>
                </a:lnTo>
                <a:lnTo>
                  <a:pt x="90836" y="1504155"/>
                </a:lnTo>
                <a:lnTo>
                  <a:pt x="74692" y="1529422"/>
                </a:lnTo>
                <a:lnTo>
                  <a:pt x="75550" y="1527979"/>
                </a:lnTo>
                <a:lnTo>
                  <a:pt x="62116" y="1553500"/>
                </a:lnTo>
                <a:lnTo>
                  <a:pt x="62915" y="1551804"/>
                </a:lnTo>
                <a:lnTo>
                  <a:pt x="52289" y="1577519"/>
                </a:lnTo>
                <a:lnTo>
                  <a:pt x="52816" y="1576096"/>
                </a:lnTo>
                <a:lnTo>
                  <a:pt x="48585" y="1589022"/>
                </a:lnTo>
                <a:lnTo>
                  <a:pt x="48896" y="1587989"/>
                </a:lnTo>
                <a:lnTo>
                  <a:pt x="45406" y="1600954"/>
                </a:lnTo>
                <a:lnTo>
                  <a:pt x="45680" y="1599862"/>
                </a:lnTo>
                <a:lnTo>
                  <a:pt x="42930" y="1612846"/>
                </a:lnTo>
                <a:lnTo>
                  <a:pt x="43145" y="1611715"/>
                </a:lnTo>
                <a:lnTo>
                  <a:pt x="41175" y="1624719"/>
                </a:lnTo>
                <a:lnTo>
                  <a:pt x="41312" y="1623530"/>
                </a:lnTo>
                <a:lnTo>
                  <a:pt x="40122" y="1636554"/>
                </a:lnTo>
                <a:lnTo>
                  <a:pt x="40201" y="1635345"/>
                </a:lnTo>
                <a:lnTo>
                  <a:pt x="39811" y="1648349"/>
                </a:lnTo>
                <a:close/>
                <a:moveTo>
                  <a:pt x="2142569" y="116205"/>
                </a:moveTo>
                <a:lnTo>
                  <a:pt x="2211494" y="261"/>
                </a:lnTo>
                <a:lnTo>
                  <a:pt x="2262890" y="124958"/>
                </a:lnTo>
                <a:close/>
              </a:path>
            </a:pathLst>
          </a:custGeom>
          <a:solidFill>
            <a:srgbClr val="A11E3B">
              <a:alpha val="60000"/>
            </a:srgbClr>
          </a:solidFill>
          <a:ln w="1949" cap="flat">
            <a:noFill/>
            <a:prstDash val="solid"/>
            <a:miter/>
          </a:ln>
        </p:spPr>
        <p:txBody>
          <a:bodyPr rtlCol="0" anchor="ctr"/>
          <a:lstStyle/>
          <a:p>
            <a:endParaRPr lang="de-DE"/>
          </a:p>
        </p:txBody>
      </p:sp>
      <p:sp>
        <p:nvSpPr>
          <p:cNvPr id="27" name="Textfeld 26">
            <a:extLst>
              <a:ext uri="{FF2B5EF4-FFF2-40B4-BE49-F238E27FC236}">
                <a16:creationId xmlns:a16="http://schemas.microsoft.com/office/drawing/2014/main" id="{A26B3EA5-FBB1-EA13-916C-2FD4B2F989DE}"/>
              </a:ext>
            </a:extLst>
          </p:cNvPr>
          <p:cNvSpPr txBox="1"/>
          <p:nvPr/>
        </p:nvSpPr>
        <p:spPr>
          <a:xfrm>
            <a:off x="6903301" y="5738732"/>
            <a:ext cx="2636100" cy="430887"/>
          </a:xfrm>
          <a:prstGeom prst="rect">
            <a:avLst/>
          </a:prstGeom>
          <a:noFill/>
        </p:spPr>
        <p:txBody>
          <a:bodyPr wrap="square" rtlCol="0">
            <a:spAutoFit/>
          </a:bodyPr>
          <a:lstStyle/>
          <a:p>
            <a:pPr algn="ctr"/>
            <a:r>
              <a:rPr lang="en-US" sz="1100" dirty="0">
                <a:solidFill>
                  <a:schemeClr val="accent4"/>
                </a:solidFill>
              </a:rPr>
              <a:t>Further development of AI methods and tools with didactic relevance</a:t>
            </a:r>
            <a:endParaRPr lang="de-DE" sz="1100" dirty="0">
              <a:solidFill>
                <a:schemeClr val="accent4"/>
              </a:solidFill>
            </a:endParaRPr>
          </a:p>
        </p:txBody>
      </p:sp>
      <p:sp>
        <p:nvSpPr>
          <p:cNvPr id="28" name="Freihandform: Form 27">
            <a:extLst>
              <a:ext uri="{FF2B5EF4-FFF2-40B4-BE49-F238E27FC236}">
                <a16:creationId xmlns:a16="http://schemas.microsoft.com/office/drawing/2014/main" id="{6D95FF35-3971-EBD3-3B5C-3CF858526372}"/>
              </a:ext>
            </a:extLst>
          </p:cNvPr>
          <p:cNvSpPr/>
          <p:nvPr/>
        </p:nvSpPr>
        <p:spPr>
          <a:xfrm rot="16200000" flipV="1">
            <a:off x="6285976" y="2999826"/>
            <a:ext cx="1650729" cy="2263459"/>
          </a:xfrm>
          <a:custGeom>
            <a:avLst/>
            <a:gdLst>
              <a:gd name="connsiteX0" fmla="*/ 2022 w 1650729"/>
              <a:gd name="connsiteY0" fmla="*/ 1084 h 2263459"/>
              <a:gd name="connsiteX1" fmla="*/ 15900 w 1650729"/>
              <a:gd name="connsiteY1" fmla="*/ 1501 h 2263459"/>
              <a:gd name="connsiteX2" fmla="*/ 30348 w 1650729"/>
              <a:gd name="connsiteY2" fmla="*/ 2796 h 2263459"/>
              <a:gd name="connsiteX3" fmla="*/ 44745 w 1650729"/>
              <a:gd name="connsiteY3" fmla="*/ 4931 h 2263459"/>
              <a:gd name="connsiteX4" fmla="*/ 59076 w 1650729"/>
              <a:gd name="connsiteY4" fmla="*/ 7888 h 2263459"/>
              <a:gd name="connsiteX5" fmla="*/ 73329 w 1650729"/>
              <a:gd name="connsiteY5" fmla="*/ 11647 h 2263459"/>
              <a:gd name="connsiteX6" fmla="*/ 87727 w 1650729"/>
              <a:gd name="connsiteY6" fmla="*/ 16261 h 2263459"/>
              <a:gd name="connsiteX7" fmla="*/ 115519 w 1650729"/>
              <a:gd name="connsiteY7" fmla="*/ 27507 h 2263459"/>
              <a:gd name="connsiteX8" fmla="*/ 143120 w 1650729"/>
              <a:gd name="connsiteY8" fmla="*/ 41743 h 2263459"/>
              <a:gd name="connsiteX9" fmla="*/ 170248 w 1650729"/>
              <a:gd name="connsiteY9" fmla="*/ 58728 h 2263459"/>
              <a:gd name="connsiteX10" fmla="*/ 196874 w 1650729"/>
              <a:gd name="connsiteY10" fmla="*/ 78331 h 2263459"/>
              <a:gd name="connsiteX11" fmla="*/ 222971 w 1650729"/>
              <a:gd name="connsiteY11" fmla="*/ 100430 h 2263459"/>
              <a:gd name="connsiteX12" fmla="*/ 248513 w 1650729"/>
              <a:gd name="connsiteY12" fmla="*/ 124914 h 2263459"/>
              <a:gd name="connsiteX13" fmla="*/ 273471 w 1650729"/>
              <a:gd name="connsiteY13" fmla="*/ 151676 h 2263459"/>
              <a:gd name="connsiteX14" fmla="*/ 297808 w 1650729"/>
              <a:gd name="connsiteY14" fmla="*/ 180613 h 2263459"/>
              <a:gd name="connsiteX15" fmla="*/ 321492 w 1650729"/>
              <a:gd name="connsiteY15" fmla="*/ 211625 h 2263459"/>
              <a:gd name="connsiteX16" fmla="*/ 344484 w 1650729"/>
              <a:gd name="connsiteY16" fmla="*/ 244614 h 2263459"/>
              <a:gd name="connsiteX17" fmla="*/ 366742 w 1650729"/>
              <a:gd name="connsiteY17" fmla="*/ 279480 h 2263459"/>
              <a:gd name="connsiteX18" fmla="*/ 388225 w 1650729"/>
              <a:gd name="connsiteY18" fmla="*/ 316127 h 2263459"/>
              <a:gd name="connsiteX19" fmla="*/ 408889 w 1650729"/>
              <a:gd name="connsiteY19" fmla="*/ 354459 h 2263459"/>
              <a:gd name="connsiteX20" fmla="*/ 428685 w 1650729"/>
              <a:gd name="connsiteY20" fmla="*/ 394377 h 2263459"/>
              <a:gd name="connsiteX21" fmla="*/ 447568 w 1650729"/>
              <a:gd name="connsiteY21" fmla="*/ 435785 h 2263459"/>
              <a:gd name="connsiteX22" fmla="*/ 465491 w 1650729"/>
              <a:gd name="connsiteY22" fmla="*/ 478587 h 2263459"/>
              <a:gd name="connsiteX23" fmla="*/ 482405 w 1650729"/>
              <a:gd name="connsiteY23" fmla="*/ 522681 h 2263459"/>
              <a:gd name="connsiteX24" fmla="*/ 498259 w 1650729"/>
              <a:gd name="connsiteY24" fmla="*/ 567975 h 2263459"/>
              <a:gd name="connsiteX25" fmla="*/ 513005 w 1650729"/>
              <a:gd name="connsiteY25" fmla="*/ 614368 h 2263459"/>
              <a:gd name="connsiteX26" fmla="*/ 526591 w 1650729"/>
              <a:gd name="connsiteY26" fmla="*/ 661763 h 2263459"/>
              <a:gd name="connsiteX27" fmla="*/ 538968 w 1650729"/>
              <a:gd name="connsiteY27" fmla="*/ 710063 h 2263459"/>
              <a:gd name="connsiteX28" fmla="*/ 550084 w 1650729"/>
              <a:gd name="connsiteY28" fmla="*/ 759168 h 2263459"/>
              <a:gd name="connsiteX29" fmla="*/ 559887 w 1650729"/>
              <a:gd name="connsiteY29" fmla="*/ 808982 h 2263459"/>
              <a:gd name="connsiteX30" fmla="*/ 568328 w 1650729"/>
              <a:gd name="connsiteY30" fmla="*/ 859405 h 2263459"/>
              <a:gd name="connsiteX31" fmla="*/ 575351 w 1650729"/>
              <a:gd name="connsiteY31" fmla="*/ 910341 h 2263459"/>
              <a:gd name="connsiteX32" fmla="*/ 580906 w 1650729"/>
              <a:gd name="connsiteY32" fmla="*/ 961690 h 2263459"/>
              <a:gd name="connsiteX33" fmla="*/ 584940 w 1650729"/>
              <a:gd name="connsiteY33" fmla="*/ 1013357 h 2263459"/>
              <a:gd name="connsiteX34" fmla="*/ 587399 w 1650729"/>
              <a:gd name="connsiteY34" fmla="*/ 1065238 h 2263459"/>
              <a:gd name="connsiteX35" fmla="*/ 588225 w 1650729"/>
              <a:gd name="connsiteY35" fmla="*/ 1116914 h 2263459"/>
              <a:gd name="connsiteX36" fmla="*/ 588621 w 1650729"/>
              <a:gd name="connsiteY36" fmla="*/ 1142614 h 2263459"/>
              <a:gd name="connsiteX37" fmla="*/ 588602 w 1650729"/>
              <a:gd name="connsiteY37" fmla="*/ 1142002 h 2263459"/>
              <a:gd name="connsiteX38" fmla="*/ 589777 w 1650729"/>
              <a:gd name="connsiteY38" fmla="*/ 1167676 h 2263459"/>
              <a:gd name="connsiteX39" fmla="*/ 589740 w 1650729"/>
              <a:gd name="connsiteY39" fmla="*/ 1167076 h 2263459"/>
              <a:gd name="connsiteX40" fmla="*/ 591686 w 1650729"/>
              <a:gd name="connsiteY40" fmla="*/ 1192725 h 2263459"/>
              <a:gd name="connsiteX41" fmla="*/ 591632 w 1650729"/>
              <a:gd name="connsiteY41" fmla="*/ 1192138 h 2263459"/>
              <a:gd name="connsiteX42" fmla="*/ 594334 w 1650729"/>
              <a:gd name="connsiteY42" fmla="*/ 1217748 h 2263459"/>
              <a:gd name="connsiteX43" fmla="*/ 594264 w 1650729"/>
              <a:gd name="connsiteY43" fmla="*/ 1217173 h 2263459"/>
              <a:gd name="connsiteX44" fmla="*/ 597709 w 1650729"/>
              <a:gd name="connsiteY44" fmla="*/ 1242733 h 2263459"/>
              <a:gd name="connsiteX45" fmla="*/ 597625 w 1650729"/>
              <a:gd name="connsiteY45" fmla="*/ 1242169 h 2263459"/>
              <a:gd name="connsiteX46" fmla="*/ 601802 w 1650729"/>
              <a:gd name="connsiteY46" fmla="*/ 1267668 h 2263459"/>
              <a:gd name="connsiteX47" fmla="*/ 601648 w 1650729"/>
              <a:gd name="connsiteY47" fmla="*/ 1266846 h 2263459"/>
              <a:gd name="connsiteX48" fmla="*/ 612147 w 1650729"/>
              <a:gd name="connsiteY48" fmla="*/ 1317604 h 2263459"/>
              <a:gd name="connsiteX49" fmla="*/ 611900 w 1650729"/>
              <a:gd name="connsiteY49" fmla="*/ 1316551 h 2263459"/>
              <a:gd name="connsiteX50" fmla="*/ 625174 w 1650729"/>
              <a:gd name="connsiteY50" fmla="*/ 1366910 h 2263459"/>
              <a:gd name="connsiteX51" fmla="*/ 624881 w 1650729"/>
              <a:gd name="connsiteY51" fmla="*/ 1365907 h 2263459"/>
              <a:gd name="connsiteX52" fmla="*/ 640834 w 1650729"/>
              <a:gd name="connsiteY52" fmla="*/ 1415763 h 2263459"/>
              <a:gd name="connsiteX53" fmla="*/ 640503 w 1650729"/>
              <a:gd name="connsiteY53" fmla="*/ 1414810 h 2263459"/>
              <a:gd name="connsiteX54" fmla="*/ 659035 w 1650729"/>
              <a:gd name="connsiteY54" fmla="*/ 1464063 h 2263459"/>
              <a:gd name="connsiteX55" fmla="*/ 658669 w 1650729"/>
              <a:gd name="connsiteY55" fmla="*/ 1463158 h 2263459"/>
              <a:gd name="connsiteX56" fmla="*/ 679682 w 1650729"/>
              <a:gd name="connsiteY56" fmla="*/ 1511709 h 2263459"/>
              <a:gd name="connsiteX57" fmla="*/ 679284 w 1650729"/>
              <a:gd name="connsiteY57" fmla="*/ 1510850 h 2263459"/>
              <a:gd name="connsiteX58" fmla="*/ 702677 w 1650729"/>
              <a:gd name="connsiteY58" fmla="*/ 1558598 h 2263459"/>
              <a:gd name="connsiteX59" fmla="*/ 702252 w 1650729"/>
              <a:gd name="connsiteY59" fmla="*/ 1557781 h 2263459"/>
              <a:gd name="connsiteX60" fmla="*/ 727927 w 1650729"/>
              <a:gd name="connsiteY60" fmla="*/ 1604626 h 2263459"/>
              <a:gd name="connsiteX61" fmla="*/ 727479 w 1650729"/>
              <a:gd name="connsiteY61" fmla="*/ 1603848 h 2263459"/>
              <a:gd name="connsiteX62" fmla="*/ 755333 w 1650729"/>
              <a:gd name="connsiteY62" fmla="*/ 1649689 h 2263459"/>
              <a:gd name="connsiteX63" fmla="*/ 754861 w 1650729"/>
              <a:gd name="connsiteY63" fmla="*/ 1648949 h 2263459"/>
              <a:gd name="connsiteX64" fmla="*/ 784800 w 1650729"/>
              <a:gd name="connsiteY64" fmla="*/ 1693686 h 2263459"/>
              <a:gd name="connsiteX65" fmla="*/ 784305 w 1650729"/>
              <a:gd name="connsiteY65" fmla="*/ 1692979 h 2263459"/>
              <a:gd name="connsiteX66" fmla="*/ 816227 w 1650729"/>
              <a:gd name="connsiteY66" fmla="*/ 1736514 h 2263459"/>
              <a:gd name="connsiteX67" fmla="*/ 815708 w 1650729"/>
              <a:gd name="connsiteY67" fmla="*/ 1735837 h 2263459"/>
              <a:gd name="connsiteX68" fmla="*/ 849515 w 1650729"/>
              <a:gd name="connsiteY68" fmla="*/ 1778066 h 2263459"/>
              <a:gd name="connsiteX69" fmla="*/ 848975 w 1650729"/>
              <a:gd name="connsiteY69" fmla="*/ 1777418 h 2263459"/>
              <a:gd name="connsiteX70" fmla="*/ 884568 w 1650729"/>
              <a:gd name="connsiteY70" fmla="*/ 1818243 h 2263459"/>
              <a:gd name="connsiteX71" fmla="*/ 884003 w 1650729"/>
              <a:gd name="connsiteY71" fmla="*/ 1817623 h 2263459"/>
              <a:gd name="connsiteX72" fmla="*/ 921283 w 1650729"/>
              <a:gd name="connsiteY72" fmla="*/ 1856941 h 2263459"/>
              <a:gd name="connsiteX73" fmla="*/ 920694 w 1650729"/>
              <a:gd name="connsiteY73" fmla="*/ 1856347 h 2263459"/>
              <a:gd name="connsiteX74" fmla="*/ 959559 w 1650729"/>
              <a:gd name="connsiteY74" fmla="*/ 1894060 h 2263459"/>
              <a:gd name="connsiteX75" fmla="*/ 958945 w 1650729"/>
              <a:gd name="connsiteY75" fmla="*/ 1893487 h 2263459"/>
              <a:gd name="connsiteX76" fmla="*/ 999299 w 1650729"/>
              <a:gd name="connsiteY76" fmla="*/ 1929494 h 2263459"/>
              <a:gd name="connsiteX77" fmla="*/ 998654 w 1650729"/>
              <a:gd name="connsiteY77" fmla="*/ 1928945 h 2263459"/>
              <a:gd name="connsiteX78" fmla="*/ 1040396 w 1650729"/>
              <a:gd name="connsiteY78" fmla="*/ 1963147 h 2263459"/>
              <a:gd name="connsiteX79" fmla="*/ 1039724 w 1650729"/>
              <a:gd name="connsiteY79" fmla="*/ 1962616 h 2263459"/>
              <a:gd name="connsiteX80" fmla="*/ 1082755 w 1650729"/>
              <a:gd name="connsiteY80" fmla="*/ 1994912 h 2263459"/>
              <a:gd name="connsiteX81" fmla="*/ 1082048 w 1650729"/>
              <a:gd name="connsiteY81" fmla="*/ 1994405 h 2263459"/>
              <a:gd name="connsiteX82" fmla="*/ 1126271 w 1650729"/>
              <a:gd name="connsiteY82" fmla="*/ 2024702 h 2263459"/>
              <a:gd name="connsiteX83" fmla="*/ 1125528 w 1650729"/>
              <a:gd name="connsiteY83" fmla="*/ 2024214 h 2263459"/>
              <a:gd name="connsiteX84" fmla="*/ 1170841 w 1650729"/>
              <a:gd name="connsiteY84" fmla="*/ 2052386 h 2263459"/>
              <a:gd name="connsiteX85" fmla="*/ 1170059 w 1650729"/>
              <a:gd name="connsiteY85" fmla="*/ 2051918 h 2263459"/>
              <a:gd name="connsiteX86" fmla="*/ 1216364 w 1650729"/>
              <a:gd name="connsiteY86" fmla="*/ 2077907 h 2263459"/>
              <a:gd name="connsiteX87" fmla="*/ 1215539 w 1650729"/>
              <a:gd name="connsiteY87" fmla="*/ 2077458 h 2263459"/>
              <a:gd name="connsiteX88" fmla="*/ 1262738 w 1650729"/>
              <a:gd name="connsiteY88" fmla="*/ 2101127 h 2263459"/>
              <a:gd name="connsiteX89" fmla="*/ 1261868 w 1650729"/>
              <a:gd name="connsiteY89" fmla="*/ 2100717 h 2263459"/>
              <a:gd name="connsiteX90" fmla="*/ 1309860 w 1650729"/>
              <a:gd name="connsiteY90" fmla="*/ 2121968 h 2263459"/>
              <a:gd name="connsiteX91" fmla="*/ 1308942 w 1650729"/>
              <a:gd name="connsiteY91" fmla="*/ 2121598 h 2263459"/>
              <a:gd name="connsiteX92" fmla="*/ 1357627 w 1650729"/>
              <a:gd name="connsiteY92" fmla="*/ 2140333 h 2263459"/>
              <a:gd name="connsiteX93" fmla="*/ 1356660 w 1650729"/>
              <a:gd name="connsiteY93" fmla="*/ 2140002 h 2263459"/>
              <a:gd name="connsiteX94" fmla="*/ 1405941 w 1650729"/>
              <a:gd name="connsiteY94" fmla="*/ 2156145 h 2263459"/>
              <a:gd name="connsiteX95" fmla="*/ 1404921 w 1650729"/>
              <a:gd name="connsiteY95" fmla="*/ 2155833 h 2263459"/>
              <a:gd name="connsiteX96" fmla="*/ 1454697 w 1650729"/>
              <a:gd name="connsiteY96" fmla="*/ 2169266 h 2263459"/>
              <a:gd name="connsiteX97" fmla="*/ 1453625 w 1650729"/>
              <a:gd name="connsiteY97" fmla="*/ 2169012 h 2263459"/>
              <a:gd name="connsiteX98" fmla="*/ 1503798 w 1650729"/>
              <a:gd name="connsiteY98" fmla="*/ 2179618 h 2263459"/>
              <a:gd name="connsiteX99" fmla="*/ 1502958 w 1650729"/>
              <a:gd name="connsiteY99" fmla="*/ 2179462 h 2263459"/>
              <a:gd name="connsiteX100" fmla="*/ 1528163 w 1650729"/>
              <a:gd name="connsiteY100" fmla="*/ 2183693 h 2263459"/>
              <a:gd name="connsiteX101" fmla="*/ 1526628 w 1650729"/>
              <a:gd name="connsiteY101" fmla="*/ 2183498 h 2263459"/>
              <a:gd name="connsiteX102" fmla="*/ 1553071 w 1650729"/>
              <a:gd name="connsiteY102" fmla="*/ 2185857 h 2263459"/>
              <a:gd name="connsiteX103" fmla="*/ 1549492 w 1650729"/>
              <a:gd name="connsiteY103" fmla="*/ 2225902 h 2263459"/>
              <a:gd name="connsiteX104" fmla="*/ 1522276 w 1650729"/>
              <a:gd name="connsiteY104" fmla="*/ 2223485 h 2263459"/>
              <a:gd name="connsiteX105" fmla="*/ 1495888 w 1650729"/>
              <a:gd name="connsiteY105" fmla="*/ 2219059 h 2263459"/>
              <a:gd name="connsiteX106" fmla="*/ 1444755 w 1650729"/>
              <a:gd name="connsiteY106" fmla="*/ 2208219 h 2263459"/>
              <a:gd name="connsiteX107" fmla="*/ 1393930 w 1650729"/>
              <a:gd name="connsiteY107" fmla="*/ 2194513 h 2263459"/>
              <a:gd name="connsiteX108" fmla="*/ 1343655 w 1650729"/>
              <a:gd name="connsiteY108" fmla="*/ 2178059 h 2263459"/>
              <a:gd name="connsiteX109" fmla="*/ 1294026 w 1650729"/>
              <a:gd name="connsiteY109" fmla="*/ 2158933 h 2263459"/>
              <a:gd name="connsiteX110" fmla="*/ 1245141 w 1650729"/>
              <a:gd name="connsiteY110" fmla="*/ 2137292 h 2263459"/>
              <a:gd name="connsiteX111" fmla="*/ 1197096 w 1650729"/>
              <a:gd name="connsiteY111" fmla="*/ 2113195 h 2263459"/>
              <a:gd name="connsiteX112" fmla="*/ 1149988 w 1650729"/>
              <a:gd name="connsiteY112" fmla="*/ 2086778 h 2263459"/>
              <a:gd name="connsiteX113" fmla="*/ 1103911 w 1650729"/>
              <a:gd name="connsiteY113" fmla="*/ 2058118 h 2263459"/>
              <a:gd name="connsiteX114" fmla="*/ 1058964 w 1650729"/>
              <a:gd name="connsiteY114" fmla="*/ 2027334 h 2263459"/>
              <a:gd name="connsiteX115" fmla="*/ 1015240 w 1650729"/>
              <a:gd name="connsiteY115" fmla="*/ 1994522 h 2263459"/>
              <a:gd name="connsiteX116" fmla="*/ 972839 w 1650729"/>
              <a:gd name="connsiteY116" fmla="*/ 1959780 h 2263459"/>
              <a:gd name="connsiteX117" fmla="*/ 931856 w 1650729"/>
              <a:gd name="connsiteY117" fmla="*/ 1923209 h 2263459"/>
              <a:gd name="connsiteX118" fmla="*/ 892387 w 1650729"/>
              <a:gd name="connsiteY118" fmla="*/ 1884911 h 2263459"/>
              <a:gd name="connsiteX119" fmla="*/ 854530 w 1650729"/>
              <a:gd name="connsiteY119" fmla="*/ 1844982 h 2263459"/>
              <a:gd name="connsiteX120" fmla="*/ 818385 w 1650729"/>
              <a:gd name="connsiteY120" fmla="*/ 1803524 h 2263459"/>
              <a:gd name="connsiteX121" fmla="*/ 784047 w 1650729"/>
              <a:gd name="connsiteY121" fmla="*/ 1760632 h 2263459"/>
              <a:gd name="connsiteX122" fmla="*/ 751619 w 1650729"/>
              <a:gd name="connsiteY122" fmla="*/ 1716407 h 2263459"/>
              <a:gd name="connsiteX123" fmla="*/ 721194 w 1650729"/>
              <a:gd name="connsiteY123" fmla="*/ 1670946 h 2263459"/>
              <a:gd name="connsiteX124" fmla="*/ 692876 w 1650729"/>
              <a:gd name="connsiteY124" fmla="*/ 1624344 h 2263459"/>
              <a:gd name="connsiteX125" fmla="*/ 666766 w 1650729"/>
              <a:gd name="connsiteY125" fmla="*/ 1576700 h 2263459"/>
              <a:gd name="connsiteX126" fmla="*/ 642961 w 1650729"/>
              <a:gd name="connsiteY126" fmla="*/ 1528113 h 2263459"/>
              <a:gd name="connsiteX127" fmla="*/ 621569 w 1650729"/>
              <a:gd name="connsiteY127" fmla="*/ 1478679 h 2263459"/>
              <a:gd name="connsiteX128" fmla="*/ 602687 w 1650729"/>
              <a:gd name="connsiteY128" fmla="*/ 1428496 h 2263459"/>
              <a:gd name="connsiteX129" fmla="*/ 586422 w 1650729"/>
              <a:gd name="connsiteY129" fmla="*/ 1377664 h 2263459"/>
              <a:gd name="connsiteX130" fmla="*/ 572875 w 1650729"/>
              <a:gd name="connsiteY130" fmla="*/ 1326278 h 2263459"/>
              <a:gd name="connsiteX131" fmla="*/ 562182 w 1650729"/>
              <a:gd name="connsiteY131" fmla="*/ 1274580 h 2263459"/>
              <a:gd name="connsiteX132" fmla="*/ 557893 w 1650729"/>
              <a:gd name="connsiteY132" fmla="*/ 1248387 h 2263459"/>
              <a:gd name="connsiteX133" fmla="*/ 554371 w 1650729"/>
              <a:gd name="connsiteY133" fmla="*/ 1222254 h 2263459"/>
              <a:gd name="connsiteX134" fmla="*/ 551608 w 1650729"/>
              <a:gd name="connsiteY134" fmla="*/ 1196061 h 2263459"/>
              <a:gd name="connsiteX135" fmla="*/ 549620 w 1650729"/>
              <a:gd name="connsiteY135" fmla="*/ 1169817 h 2263459"/>
              <a:gd name="connsiteX136" fmla="*/ 548417 w 1650729"/>
              <a:gd name="connsiteY136" fmla="*/ 1143536 h 2263459"/>
              <a:gd name="connsiteX137" fmla="*/ 548017 w 1650729"/>
              <a:gd name="connsiteY137" fmla="*/ 1117558 h 2263459"/>
              <a:gd name="connsiteX138" fmla="*/ 547194 w 1650729"/>
              <a:gd name="connsiteY138" fmla="*/ 1066197 h 2263459"/>
              <a:gd name="connsiteX139" fmla="*/ 547216 w 1650729"/>
              <a:gd name="connsiteY139" fmla="*/ 1066827 h 2263459"/>
              <a:gd name="connsiteX140" fmla="*/ 544784 w 1650729"/>
              <a:gd name="connsiteY140" fmla="*/ 1015565 h 2263459"/>
              <a:gd name="connsiteX141" fmla="*/ 544823 w 1650729"/>
              <a:gd name="connsiteY141" fmla="*/ 1016180 h 2263459"/>
              <a:gd name="connsiteX142" fmla="*/ 540838 w 1650729"/>
              <a:gd name="connsiteY142" fmla="*/ 965119 h 2263459"/>
              <a:gd name="connsiteX143" fmla="*/ 540892 w 1650729"/>
              <a:gd name="connsiteY143" fmla="*/ 965716 h 2263459"/>
              <a:gd name="connsiteX144" fmla="*/ 535402 w 1650729"/>
              <a:gd name="connsiteY144" fmla="*/ 914958 h 2263459"/>
              <a:gd name="connsiteX145" fmla="*/ 535474 w 1650729"/>
              <a:gd name="connsiteY145" fmla="*/ 915542 h 2263459"/>
              <a:gd name="connsiteX146" fmla="*/ 528531 w 1650729"/>
              <a:gd name="connsiteY146" fmla="*/ 865184 h 2263459"/>
              <a:gd name="connsiteX147" fmla="*/ 528617 w 1650729"/>
              <a:gd name="connsiteY147" fmla="*/ 865757 h 2263459"/>
              <a:gd name="connsiteX148" fmla="*/ 520274 w 1650729"/>
              <a:gd name="connsiteY148" fmla="*/ 815901 h 2263459"/>
              <a:gd name="connsiteX149" fmla="*/ 520375 w 1650729"/>
              <a:gd name="connsiteY149" fmla="*/ 816465 h 2263459"/>
              <a:gd name="connsiteX150" fmla="*/ 510683 w 1650729"/>
              <a:gd name="connsiteY150" fmla="*/ 767212 h 2263459"/>
              <a:gd name="connsiteX151" fmla="*/ 510800 w 1650729"/>
              <a:gd name="connsiteY151" fmla="*/ 767767 h 2263459"/>
              <a:gd name="connsiteX152" fmla="*/ 499809 w 1650729"/>
              <a:gd name="connsiteY152" fmla="*/ 719216 h 2263459"/>
              <a:gd name="connsiteX153" fmla="*/ 499941 w 1650729"/>
              <a:gd name="connsiteY153" fmla="*/ 719768 h 2263459"/>
              <a:gd name="connsiteX154" fmla="*/ 487706 w 1650729"/>
              <a:gd name="connsiteY154" fmla="*/ 672020 h 2263459"/>
              <a:gd name="connsiteX155" fmla="*/ 487855 w 1650729"/>
              <a:gd name="connsiteY155" fmla="*/ 672570 h 2263459"/>
              <a:gd name="connsiteX156" fmla="*/ 474426 w 1650729"/>
              <a:gd name="connsiteY156" fmla="*/ 625724 h 2263459"/>
              <a:gd name="connsiteX157" fmla="*/ 474592 w 1650729"/>
              <a:gd name="connsiteY157" fmla="*/ 626274 h 2263459"/>
              <a:gd name="connsiteX158" fmla="*/ 460022 w 1650729"/>
              <a:gd name="connsiteY158" fmla="*/ 580433 h 2263459"/>
              <a:gd name="connsiteX159" fmla="*/ 460207 w 1650729"/>
              <a:gd name="connsiteY159" fmla="*/ 580985 h 2263459"/>
              <a:gd name="connsiteX160" fmla="*/ 444546 w 1650729"/>
              <a:gd name="connsiteY160" fmla="*/ 536247 h 2263459"/>
              <a:gd name="connsiteX161" fmla="*/ 444751 w 1650729"/>
              <a:gd name="connsiteY161" fmla="*/ 536804 h 2263459"/>
              <a:gd name="connsiteX162" fmla="*/ 428053 w 1650729"/>
              <a:gd name="connsiteY162" fmla="*/ 493269 h 2263459"/>
              <a:gd name="connsiteX163" fmla="*/ 428279 w 1650729"/>
              <a:gd name="connsiteY163" fmla="*/ 493835 h 2263459"/>
              <a:gd name="connsiteX164" fmla="*/ 410597 w 1650729"/>
              <a:gd name="connsiteY164" fmla="*/ 451606 h 2263459"/>
              <a:gd name="connsiteX165" fmla="*/ 410848 w 1650729"/>
              <a:gd name="connsiteY165" fmla="*/ 452183 h 2263459"/>
              <a:gd name="connsiteX166" fmla="*/ 392232 w 1650729"/>
              <a:gd name="connsiteY166" fmla="*/ 411358 h 2263459"/>
              <a:gd name="connsiteX167" fmla="*/ 392512 w 1650729"/>
              <a:gd name="connsiteY167" fmla="*/ 411949 h 2263459"/>
              <a:gd name="connsiteX168" fmla="*/ 373013 w 1650729"/>
              <a:gd name="connsiteY168" fmla="*/ 372629 h 2263459"/>
              <a:gd name="connsiteX169" fmla="*/ 373327 w 1650729"/>
              <a:gd name="connsiteY169" fmla="*/ 373237 h 2263459"/>
              <a:gd name="connsiteX170" fmla="*/ 352996 w 1650729"/>
              <a:gd name="connsiteY170" fmla="*/ 335522 h 2263459"/>
              <a:gd name="connsiteX171" fmla="*/ 353349 w 1650729"/>
              <a:gd name="connsiteY171" fmla="*/ 336150 h 2263459"/>
              <a:gd name="connsiteX172" fmla="*/ 332243 w 1650729"/>
              <a:gd name="connsiteY172" fmla="*/ 300143 h 2263459"/>
              <a:gd name="connsiteX173" fmla="*/ 332641 w 1650729"/>
              <a:gd name="connsiteY173" fmla="*/ 300794 h 2263459"/>
              <a:gd name="connsiteX174" fmla="*/ 310807 w 1650729"/>
              <a:gd name="connsiteY174" fmla="*/ 266592 h 2263459"/>
              <a:gd name="connsiteX175" fmla="*/ 311259 w 1650729"/>
              <a:gd name="connsiteY175" fmla="*/ 267270 h 2263459"/>
              <a:gd name="connsiteX176" fmla="*/ 288749 w 1650729"/>
              <a:gd name="connsiteY176" fmla="*/ 234975 h 2263459"/>
              <a:gd name="connsiteX177" fmla="*/ 289266 w 1650729"/>
              <a:gd name="connsiteY177" fmla="*/ 235682 h 2263459"/>
              <a:gd name="connsiteX178" fmla="*/ 266134 w 1650729"/>
              <a:gd name="connsiteY178" fmla="*/ 205394 h 2263459"/>
              <a:gd name="connsiteX179" fmla="*/ 266726 w 1650729"/>
              <a:gd name="connsiteY179" fmla="*/ 206132 h 2263459"/>
              <a:gd name="connsiteX180" fmla="*/ 243025 w 1650729"/>
              <a:gd name="connsiteY180" fmla="*/ 177951 h 2263459"/>
              <a:gd name="connsiteX181" fmla="*/ 243707 w 1650729"/>
              <a:gd name="connsiteY181" fmla="*/ 178722 h 2263459"/>
              <a:gd name="connsiteX182" fmla="*/ 219487 w 1650729"/>
              <a:gd name="connsiteY182" fmla="*/ 152749 h 2263459"/>
              <a:gd name="connsiteX183" fmla="*/ 220277 w 1650729"/>
              <a:gd name="connsiteY183" fmla="*/ 153551 h 2263459"/>
              <a:gd name="connsiteX184" fmla="*/ 195590 w 1650729"/>
              <a:gd name="connsiteY184" fmla="*/ 129886 h 2263459"/>
              <a:gd name="connsiteX185" fmla="*/ 196511 w 1650729"/>
              <a:gd name="connsiteY185" fmla="*/ 130715 h 2263459"/>
              <a:gd name="connsiteX186" fmla="*/ 171407 w 1650729"/>
              <a:gd name="connsiteY186" fmla="*/ 109458 h 2263459"/>
              <a:gd name="connsiteX187" fmla="*/ 172480 w 1650729"/>
              <a:gd name="connsiteY187" fmla="*/ 110306 h 2263459"/>
              <a:gd name="connsiteX188" fmla="*/ 147014 w 1650729"/>
              <a:gd name="connsiteY188" fmla="*/ 91558 h 2263459"/>
              <a:gd name="connsiteX189" fmla="*/ 148265 w 1650729"/>
              <a:gd name="connsiteY189" fmla="*/ 92408 h 2263459"/>
              <a:gd name="connsiteX190" fmla="*/ 122487 w 1650729"/>
              <a:gd name="connsiteY190" fmla="*/ 76269 h 2263459"/>
              <a:gd name="connsiteX191" fmla="*/ 123940 w 1650729"/>
              <a:gd name="connsiteY191" fmla="*/ 77096 h 2263459"/>
              <a:gd name="connsiteX192" fmla="*/ 97903 w 1650729"/>
              <a:gd name="connsiteY192" fmla="*/ 63666 h 2263459"/>
              <a:gd name="connsiteX193" fmla="*/ 99578 w 1650729"/>
              <a:gd name="connsiteY193" fmla="*/ 64435 h 2263459"/>
              <a:gd name="connsiteX194" fmla="*/ 73334 w 1650729"/>
              <a:gd name="connsiteY194" fmla="*/ 53815 h 2263459"/>
              <a:gd name="connsiteX195" fmla="*/ 74740 w 1650729"/>
              <a:gd name="connsiteY195" fmla="*/ 54324 h 2263459"/>
              <a:gd name="connsiteX196" fmla="*/ 61557 w 1650729"/>
              <a:gd name="connsiteY196" fmla="*/ 50099 h 2263459"/>
              <a:gd name="connsiteX197" fmla="*/ 62566 w 1650729"/>
              <a:gd name="connsiteY197" fmla="*/ 50394 h 2263459"/>
              <a:gd name="connsiteX198" fmla="*/ 49350 w 1650729"/>
              <a:gd name="connsiteY198" fmla="*/ 46909 h 2263459"/>
              <a:gd name="connsiteX199" fmla="*/ 50414 w 1650729"/>
              <a:gd name="connsiteY199" fmla="*/ 47159 h 2263459"/>
              <a:gd name="connsiteX200" fmla="*/ 37171 w 1650729"/>
              <a:gd name="connsiteY200" fmla="*/ 44426 h 2263459"/>
              <a:gd name="connsiteX201" fmla="*/ 38284 w 1650729"/>
              <a:gd name="connsiteY201" fmla="*/ 44624 h 2263459"/>
              <a:gd name="connsiteX202" fmla="*/ 25023 w 1650729"/>
              <a:gd name="connsiteY202" fmla="*/ 42656 h 2263459"/>
              <a:gd name="connsiteX203" fmla="*/ 26179 w 1650729"/>
              <a:gd name="connsiteY203" fmla="*/ 42794 h 2263459"/>
              <a:gd name="connsiteX204" fmla="*/ 12904 w 1650729"/>
              <a:gd name="connsiteY204" fmla="*/ 41604 h 2263459"/>
              <a:gd name="connsiteX205" fmla="*/ 14095 w 1650729"/>
              <a:gd name="connsiteY205" fmla="*/ 41676 h 2263459"/>
              <a:gd name="connsiteX206" fmla="*/ 814 w 1650729"/>
              <a:gd name="connsiteY206" fmla="*/ 41276 h 2263459"/>
              <a:gd name="connsiteX207" fmla="*/ 1535675 w 1650729"/>
              <a:gd name="connsiteY207" fmla="*/ 2144252 h 2263459"/>
              <a:gd name="connsiteX208" fmla="*/ 1651543 w 1650729"/>
              <a:gd name="connsiteY208" fmla="*/ 2213288 h 2263459"/>
              <a:gd name="connsiteX209" fmla="*/ 1526782 w 1650729"/>
              <a:gd name="connsiteY209" fmla="*/ 2264544 h 226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650729" h="2263459">
                <a:moveTo>
                  <a:pt x="2022" y="1084"/>
                </a:moveTo>
                <a:lnTo>
                  <a:pt x="15900" y="1501"/>
                </a:lnTo>
                <a:lnTo>
                  <a:pt x="30348" y="2796"/>
                </a:lnTo>
                <a:lnTo>
                  <a:pt x="44745" y="4931"/>
                </a:lnTo>
                <a:lnTo>
                  <a:pt x="59076" y="7888"/>
                </a:lnTo>
                <a:lnTo>
                  <a:pt x="73329" y="11647"/>
                </a:lnTo>
                <a:lnTo>
                  <a:pt x="87727" y="16261"/>
                </a:lnTo>
                <a:lnTo>
                  <a:pt x="115519" y="27507"/>
                </a:lnTo>
                <a:lnTo>
                  <a:pt x="143120" y="41743"/>
                </a:lnTo>
                <a:lnTo>
                  <a:pt x="170248" y="58728"/>
                </a:lnTo>
                <a:lnTo>
                  <a:pt x="196874" y="78331"/>
                </a:lnTo>
                <a:lnTo>
                  <a:pt x="222971" y="100430"/>
                </a:lnTo>
                <a:lnTo>
                  <a:pt x="248513" y="124914"/>
                </a:lnTo>
                <a:lnTo>
                  <a:pt x="273471" y="151676"/>
                </a:lnTo>
                <a:lnTo>
                  <a:pt x="297808" y="180613"/>
                </a:lnTo>
                <a:lnTo>
                  <a:pt x="321492" y="211625"/>
                </a:lnTo>
                <a:lnTo>
                  <a:pt x="344484" y="244614"/>
                </a:lnTo>
                <a:lnTo>
                  <a:pt x="366742" y="279480"/>
                </a:lnTo>
                <a:lnTo>
                  <a:pt x="388225" y="316127"/>
                </a:lnTo>
                <a:lnTo>
                  <a:pt x="408889" y="354459"/>
                </a:lnTo>
                <a:lnTo>
                  <a:pt x="428685" y="394377"/>
                </a:lnTo>
                <a:lnTo>
                  <a:pt x="447568" y="435785"/>
                </a:lnTo>
                <a:lnTo>
                  <a:pt x="465491" y="478587"/>
                </a:lnTo>
                <a:lnTo>
                  <a:pt x="482405" y="522681"/>
                </a:lnTo>
                <a:lnTo>
                  <a:pt x="498259" y="567975"/>
                </a:lnTo>
                <a:lnTo>
                  <a:pt x="513005" y="614368"/>
                </a:lnTo>
                <a:lnTo>
                  <a:pt x="526591" y="661763"/>
                </a:lnTo>
                <a:lnTo>
                  <a:pt x="538968" y="710063"/>
                </a:lnTo>
                <a:lnTo>
                  <a:pt x="550084" y="759168"/>
                </a:lnTo>
                <a:lnTo>
                  <a:pt x="559887" y="808982"/>
                </a:lnTo>
                <a:lnTo>
                  <a:pt x="568328" y="859405"/>
                </a:lnTo>
                <a:lnTo>
                  <a:pt x="575351" y="910341"/>
                </a:lnTo>
                <a:lnTo>
                  <a:pt x="580906" y="961690"/>
                </a:lnTo>
                <a:lnTo>
                  <a:pt x="584940" y="1013357"/>
                </a:lnTo>
                <a:lnTo>
                  <a:pt x="587399" y="1065238"/>
                </a:lnTo>
                <a:lnTo>
                  <a:pt x="588225" y="1116914"/>
                </a:lnTo>
                <a:lnTo>
                  <a:pt x="588621" y="1142614"/>
                </a:lnTo>
                <a:lnTo>
                  <a:pt x="588602" y="1142002"/>
                </a:lnTo>
                <a:lnTo>
                  <a:pt x="589777" y="1167676"/>
                </a:lnTo>
                <a:lnTo>
                  <a:pt x="589740" y="1167076"/>
                </a:lnTo>
                <a:lnTo>
                  <a:pt x="591686" y="1192725"/>
                </a:lnTo>
                <a:lnTo>
                  <a:pt x="591632" y="1192138"/>
                </a:lnTo>
                <a:lnTo>
                  <a:pt x="594334" y="1217748"/>
                </a:lnTo>
                <a:lnTo>
                  <a:pt x="594264" y="1217173"/>
                </a:lnTo>
                <a:lnTo>
                  <a:pt x="597709" y="1242733"/>
                </a:lnTo>
                <a:lnTo>
                  <a:pt x="597625" y="1242169"/>
                </a:lnTo>
                <a:lnTo>
                  <a:pt x="601802" y="1267668"/>
                </a:lnTo>
                <a:lnTo>
                  <a:pt x="601648" y="1266846"/>
                </a:lnTo>
                <a:lnTo>
                  <a:pt x="612147" y="1317604"/>
                </a:lnTo>
                <a:lnTo>
                  <a:pt x="611900" y="1316551"/>
                </a:lnTo>
                <a:lnTo>
                  <a:pt x="625174" y="1366910"/>
                </a:lnTo>
                <a:lnTo>
                  <a:pt x="624881" y="1365907"/>
                </a:lnTo>
                <a:lnTo>
                  <a:pt x="640834" y="1415763"/>
                </a:lnTo>
                <a:lnTo>
                  <a:pt x="640503" y="1414810"/>
                </a:lnTo>
                <a:lnTo>
                  <a:pt x="659035" y="1464063"/>
                </a:lnTo>
                <a:lnTo>
                  <a:pt x="658669" y="1463158"/>
                </a:lnTo>
                <a:lnTo>
                  <a:pt x="679682" y="1511709"/>
                </a:lnTo>
                <a:lnTo>
                  <a:pt x="679284" y="1510850"/>
                </a:lnTo>
                <a:lnTo>
                  <a:pt x="702677" y="1558598"/>
                </a:lnTo>
                <a:lnTo>
                  <a:pt x="702252" y="1557781"/>
                </a:lnTo>
                <a:lnTo>
                  <a:pt x="727927" y="1604626"/>
                </a:lnTo>
                <a:lnTo>
                  <a:pt x="727479" y="1603848"/>
                </a:lnTo>
                <a:lnTo>
                  <a:pt x="755333" y="1649689"/>
                </a:lnTo>
                <a:lnTo>
                  <a:pt x="754861" y="1648949"/>
                </a:lnTo>
                <a:lnTo>
                  <a:pt x="784800" y="1693686"/>
                </a:lnTo>
                <a:lnTo>
                  <a:pt x="784305" y="1692979"/>
                </a:lnTo>
                <a:lnTo>
                  <a:pt x="816227" y="1736514"/>
                </a:lnTo>
                <a:lnTo>
                  <a:pt x="815708" y="1735837"/>
                </a:lnTo>
                <a:lnTo>
                  <a:pt x="849515" y="1778066"/>
                </a:lnTo>
                <a:lnTo>
                  <a:pt x="848975" y="1777418"/>
                </a:lnTo>
                <a:lnTo>
                  <a:pt x="884568" y="1818243"/>
                </a:lnTo>
                <a:lnTo>
                  <a:pt x="884003" y="1817623"/>
                </a:lnTo>
                <a:lnTo>
                  <a:pt x="921283" y="1856941"/>
                </a:lnTo>
                <a:lnTo>
                  <a:pt x="920694" y="1856347"/>
                </a:lnTo>
                <a:lnTo>
                  <a:pt x="959559" y="1894060"/>
                </a:lnTo>
                <a:lnTo>
                  <a:pt x="958945" y="1893487"/>
                </a:lnTo>
                <a:lnTo>
                  <a:pt x="999299" y="1929494"/>
                </a:lnTo>
                <a:lnTo>
                  <a:pt x="998654" y="1928945"/>
                </a:lnTo>
                <a:lnTo>
                  <a:pt x="1040396" y="1963147"/>
                </a:lnTo>
                <a:lnTo>
                  <a:pt x="1039724" y="1962616"/>
                </a:lnTo>
                <a:lnTo>
                  <a:pt x="1082755" y="1994912"/>
                </a:lnTo>
                <a:lnTo>
                  <a:pt x="1082048" y="1994405"/>
                </a:lnTo>
                <a:lnTo>
                  <a:pt x="1126271" y="2024702"/>
                </a:lnTo>
                <a:lnTo>
                  <a:pt x="1125528" y="2024214"/>
                </a:lnTo>
                <a:lnTo>
                  <a:pt x="1170841" y="2052386"/>
                </a:lnTo>
                <a:lnTo>
                  <a:pt x="1170059" y="2051918"/>
                </a:lnTo>
                <a:lnTo>
                  <a:pt x="1216364" y="2077907"/>
                </a:lnTo>
                <a:lnTo>
                  <a:pt x="1215539" y="2077458"/>
                </a:lnTo>
                <a:lnTo>
                  <a:pt x="1262738" y="2101127"/>
                </a:lnTo>
                <a:lnTo>
                  <a:pt x="1261868" y="2100717"/>
                </a:lnTo>
                <a:lnTo>
                  <a:pt x="1309860" y="2121968"/>
                </a:lnTo>
                <a:lnTo>
                  <a:pt x="1308942" y="2121598"/>
                </a:lnTo>
                <a:lnTo>
                  <a:pt x="1357627" y="2140333"/>
                </a:lnTo>
                <a:lnTo>
                  <a:pt x="1356660" y="2140002"/>
                </a:lnTo>
                <a:lnTo>
                  <a:pt x="1405941" y="2156145"/>
                </a:lnTo>
                <a:lnTo>
                  <a:pt x="1404921" y="2155833"/>
                </a:lnTo>
                <a:lnTo>
                  <a:pt x="1454697" y="2169266"/>
                </a:lnTo>
                <a:lnTo>
                  <a:pt x="1453625" y="2169012"/>
                </a:lnTo>
                <a:lnTo>
                  <a:pt x="1503798" y="2179618"/>
                </a:lnTo>
                <a:lnTo>
                  <a:pt x="1502958" y="2179462"/>
                </a:lnTo>
                <a:lnTo>
                  <a:pt x="1528163" y="2183693"/>
                </a:lnTo>
                <a:lnTo>
                  <a:pt x="1526628" y="2183498"/>
                </a:lnTo>
                <a:lnTo>
                  <a:pt x="1553071" y="2185857"/>
                </a:lnTo>
                <a:lnTo>
                  <a:pt x="1549492" y="2225902"/>
                </a:lnTo>
                <a:lnTo>
                  <a:pt x="1522276" y="2223485"/>
                </a:lnTo>
                <a:lnTo>
                  <a:pt x="1495888" y="2219059"/>
                </a:lnTo>
                <a:lnTo>
                  <a:pt x="1444755" y="2208219"/>
                </a:lnTo>
                <a:lnTo>
                  <a:pt x="1393930" y="2194513"/>
                </a:lnTo>
                <a:lnTo>
                  <a:pt x="1343655" y="2178059"/>
                </a:lnTo>
                <a:lnTo>
                  <a:pt x="1294026" y="2158933"/>
                </a:lnTo>
                <a:lnTo>
                  <a:pt x="1245141" y="2137292"/>
                </a:lnTo>
                <a:lnTo>
                  <a:pt x="1197096" y="2113195"/>
                </a:lnTo>
                <a:lnTo>
                  <a:pt x="1149988" y="2086778"/>
                </a:lnTo>
                <a:lnTo>
                  <a:pt x="1103911" y="2058118"/>
                </a:lnTo>
                <a:lnTo>
                  <a:pt x="1058964" y="2027334"/>
                </a:lnTo>
                <a:lnTo>
                  <a:pt x="1015240" y="1994522"/>
                </a:lnTo>
                <a:lnTo>
                  <a:pt x="972839" y="1959780"/>
                </a:lnTo>
                <a:lnTo>
                  <a:pt x="931856" y="1923209"/>
                </a:lnTo>
                <a:lnTo>
                  <a:pt x="892387" y="1884911"/>
                </a:lnTo>
                <a:lnTo>
                  <a:pt x="854530" y="1844982"/>
                </a:lnTo>
                <a:lnTo>
                  <a:pt x="818385" y="1803524"/>
                </a:lnTo>
                <a:lnTo>
                  <a:pt x="784047" y="1760632"/>
                </a:lnTo>
                <a:lnTo>
                  <a:pt x="751619" y="1716407"/>
                </a:lnTo>
                <a:lnTo>
                  <a:pt x="721194" y="1670946"/>
                </a:lnTo>
                <a:lnTo>
                  <a:pt x="692876" y="1624344"/>
                </a:lnTo>
                <a:lnTo>
                  <a:pt x="666766" y="1576700"/>
                </a:lnTo>
                <a:lnTo>
                  <a:pt x="642961" y="1528113"/>
                </a:lnTo>
                <a:lnTo>
                  <a:pt x="621569" y="1478679"/>
                </a:lnTo>
                <a:lnTo>
                  <a:pt x="602687" y="1428496"/>
                </a:lnTo>
                <a:lnTo>
                  <a:pt x="586422" y="1377664"/>
                </a:lnTo>
                <a:lnTo>
                  <a:pt x="572875" y="1326278"/>
                </a:lnTo>
                <a:lnTo>
                  <a:pt x="562182" y="1274580"/>
                </a:lnTo>
                <a:lnTo>
                  <a:pt x="557893" y="1248387"/>
                </a:lnTo>
                <a:lnTo>
                  <a:pt x="554371" y="1222254"/>
                </a:lnTo>
                <a:lnTo>
                  <a:pt x="551608" y="1196061"/>
                </a:lnTo>
                <a:lnTo>
                  <a:pt x="549620" y="1169817"/>
                </a:lnTo>
                <a:lnTo>
                  <a:pt x="548417" y="1143536"/>
                </a:lnTo>
                <a:lnTo>
                  <a:pt x="548017" y="1117558"/>
                </a:lnTo>
                <a:lnTo>
                  <a:pt x="547194" y="1066197"/>
                </a:lnTo>
                <a:lnTo>
                  <a:pt x="547216" y="1066827"/>
                </a:lnTo>
                <a:lnTo>
                  <a:pt x="544784" y="1015565"/>
                </a:lnTo>
                <a:lnTo>
                  <a:pt x="544823" y="1016180"/>
                </a:lnTo>
                <a:lnTo>
                  <a:pt x="540838" y="965119"/>
                </a:lnTo>
                <a:lnTo>
                  <a:pt x="540892" y="965716"/>
                </a:lnTo>
                <a:lnTo>
                  <a:pt x="535402" y="914958"/>
                </a:lnTo>
                <a:lnTo>
                  <a:pt x="535474" y="915542"/>
                </a:lnTo>
                <a:lnTo>
                  <a:pt x="528531" y="865184"/>
                </a:lnTo>
                <a:lnTo>
                  <a:pt x="528617" y="865757"/>
                </a:lnTo>
                <a:lnTo>
                  <a:pt x="520274" y="815901"/>
                </a:lnTo>
                <a:lnTo>
                  <a:pt x="520375" y="816465"/>
                </a:lnTo>
                <a:lnTo>
                  <a:pt x="510683" y="767212"/>
                </a:lnTo>
                <a:lnTo>
                  <a:pt x="510800" y="767767"/>
                </a:lnTo>
                <a:lnTo>
                  <a:pt x="499809" y="719216"/>
                </a:lnTo>
                <a:lnTo>
                  <a:pt x="499941" y="719768"/>
                </a:lnTo>
                <a:lnTo>
                  <a:pt x="487706" y="672020"/>
                </a:lnTo>
                <a:lnTo>
                  <a:pt x="487855" y="672570"/>
                </a:lnTo>
                <a:lnTo>
                  <a:pt x="474426" y="625724"/>
                </a:lnTo>
                <a:lnTo>
                  <a:pt x="474592" y="626274"/>
                </a:lnTo>
                <a:lnTo>
                  <a:pt x="460022" y="580433"/>
                </a:lnTo>
                <a:lnTo>
                  <a:pt x="460207" y="580985"/>
                </a:lnTo>
                <a:lnTo>
                  <a:pt x="444546" y="536247"/>
                </a:lnTo>
                <a:lnTo>
                  <a:pt x="444751" y="536804"/>
                </a:lnTo>
                <a:lnTo>
                  <a:pt x="428053" y="493269"/>
                </a:lnTo>
                <a:lnTo>
                  <a:pt x="428279" y="493835"/>
                </a:lnTo>
                <a:lnTo>
                  <a:pt x="410597" y="451606"/>
                </a:lnTo>
                <a:lnTo>
                  <a:pt x="410848" y="452183"/>
                </a:lnTo>
                <a:lnTo>
                  <a:pt x="392232" y="411358"/>
                </a:lnTo>
                <a:lnTo>
                  <a:pt x="392512" y="411949"/>
                </a:lnTo>
                <a:lnTo>
                  <a:pt x="373013" y="372629"/>
                </a:lnTo>
                <a:lnTo>
                  <a:pt x="373327" y="373237"/>
                </a:lnTo>
                <a:lnTo>
                  <a:pt x="352996" y="335522"/>
                </a:lnTo>
                <a:lnTo>
                  <a:pt x="353349" y="336150"/>
                </a:lnTo>
                <a:lnTo>
                  <a:pt x="332243" y="300143"/>
                </a:lnTo>
                <a:lnTo>
                  <a:pt x="332641" y="300794"/>
                </a:lnTo>
                <a:lnTo>
                  <a:pt x="310807" y="266592"/>
                </a:lnTo>
                <a:lnTo>
                  <a:pt x="311259" y="267270"/>
                </a:lnTo>
                <a:lnTo>
                  <a:pt x="288749" y="234975"/>
                </a:lnTo>
                <a:lnTo>
                  <a:pt x="289266" y="235682"/>
                </a:lnTo>
                <a:lnTo>
                  <a:pt x="266134" y="205394"/>
                </a:lnTo>
                <a:lnTo>
                  <a:pt x="266726" y="206132"/>
                </a:lnTo>
                <a:lnTo>
                  <a:pt x="243025" y="177951"/>
                </a:lnTo>
                <a:lnTo>
                  <a:pt x="243707" y="178722"/>
                </a:lnTo>
                <a:lnTo>
                  <a:pt x="219487" y="152749"/>
                </a:lnTo>
                <a:lnTo>
                  <a:pt x="220277" y="153551"/>
                </a:lnTo>
                <a:lnTo>
                  <a:pt x="195590" y="129886"/>
                </a:lnTo>
                <a:lnTo>
                  <a:pt x="196511" y="130715"/>
                </a:lnTo>
                <a:lnTo>
                  <a:pt x="171407" y="109458"/>
                </a:lnTo>
                <a:lnTo>
                  <a:pt x="172480" y="110306"/>
                </a:lnTo>
                <a:lnTo>
                  <a:pt x="147014" y="91558"/>
                </a:lnTo>
                <a:lnTo>
                  <a:pt x="148265" y="92408"/>
                </a:lnTo>
                <a:lnTo>
                  <a:pt x="122487" y="76269"/>
                </a:lnTo>
                <a:lnTo>
                  <a:pt x="123940" y="77096"/>
                </a:lnTo>
                <a:lnTo>
                  <a:pt x="97903" y="63666"/>
                </a:lnTo>
                <a:lnTo>
                  <a:pt x="99578" y="64435"/>
                </a:lnTo>
                <a:lnTo>
                  <a:pt x="73334" y="53815"/>
                </a:lnTo>
                <a:lnTo>
                  <a:pt x="74740" y="54324"/>
                </a:lnTo>
                <a:lnTo>
                  <a:pt x="61557" y="50099"/>
                </a:lnTo>
                <a:lnTo>
                  <a:pt x="62566" y="50394"/>
                </a:lnTo>
                <a:lnTo>
                  <a:pt x="49350" y="46909"/>
                </a:lnTo>
                <a:lnTo>
                  <a:pt x="50414" y="47159"/>
                </a:lnTo>
                <a:lnTo>
                  <a:pt x="37171" y="44426"/>
                </a:lnTo>
                <a:lnTo>
                  <a:pt x="38284" y="44624"/>
                </a:lnTo>
                <a:lnTo>
                  <a:pt x="25023" y="42656"/>
                </a:lnTo>
                <a:lnTo>
                  <a:pt x="26179" y="42794"/>
                </a:lnTo>
                <a:lnTo>
                  <a:pt x="12904" y="41604"/>
                </a:lnTo>
                <a:lnTo>
                  <a:pt x="14095" y="41676"/>
                </a:lnTo>
                <a:lnTo>
                  <a:pt x="814" y="41276"/>
                </a:lnTo>
                <a:close/>
                <a:moveTo>
                  <a:pt x="1535675" y="2144252"/>
                </a:moveTo>
                <a:lnTo>
                  <a:pt x="1651543" y="2213288"/>
                </a:lnTo>
                <a:lnTo>
                  <a:pt x="1526782" y="2264544"/>
                </a:lnTo>
                <a:close/>
              </a:path>
            </a:pathLst>
          </a:custGeom>
          <a:solidFill>
            <a:srgbClr val="A11E3B">
              <a:alpha val="60000"/>
            </a:srgbClr>
          </a:solidFill>
          <a:ln w="1949" cap="flat">
            <a:noFill/>
            <a:prstDash val="solid"/>
            <a:miter/>
          </a:ln>
        </p:spPr>
        <p:txBody>
          <a:bodyPr rtlCol="0" anchor="ctr"/>
          <a:lstStyle/>
          <a:p>
            <a:endParaRPr lang="de-DE"/>
          </a:p>
        </p:txBody>
      </p:sp>
      <p:sp>
        <p:nvSpPr>
          <p:cNvPr id="29" name="Textfeld 28">
            <a:extLst>
              <a:ext uri="{FF2B5EF4-FFF2-40B4-BE49-F238E27FC236}">
                <a16:creationId xmlns:a16="http://schemas.microsoft.com/office/drawing/2014/main" id="{8E14B716-DEC5-0AAC-4F09-D4CD4E6F0C8D}"/>
              </a:ext>
            </a:extLst>
          </p:cNvPr>
          <p:cNvSpPr txBox="1"/>
          <p:nvPr/>
        </p:nvSpPr>
        <p:spPr>
          <a:xfrm>
            <a:off x="6538899" y="4251416"/>
            <a:ext cx="3395696" cy="577081"/>
          </a:xfrm>
          <a:prstGeom prst="rect">
            <a:avLst/>
          </a:prstGeom>
          <a:noFill/>
        </p:spPr>
        <p:txBody>
          <a:bodyPr wrap="square" rtlCol="0">
            <a:spAutoFit/>
          </a:bodyPr>
          <a:lstStyle/>
          <a:p>
            <a:pPr algn="ctr"/>
            <a:r>
              <a:rPr lang="en-US" sz="1050" b="1" dirty="0">
                <a:solidFill>
                  <a:schemeClr val="accent4"/>
                </a:solidFill>
                <a:effectLst>
                  <a:glow rad="393700">
                    <a:schemeClr val="accent5">
                      <a:satMod val="175000"/>
                      <a:alpha val="79000"/>
                    </a:schemeClr>
                  </a:glow>
                </a:effectLst>
              </a:rPr>
              <a:t>Methodological foundation and quality assurance </a:t>
            </a:r>
            <a:r>
              <a:rPr lang="en-US" sz="1050" dirty="0">
                <a:solidFill>
                  <a:schemeClr val="accent4"/>
                </a:solidFill>
                <a:effectLst>
                  <a:glow rad="393700">
                    <a:schemeClr val="accent5">
                      <a:satMod val="175000"/>
                      <a:alpha val="79000"/>
                    </a:schemeClr>
                  </a:glow>
                </a:effectLst>
              </a:rPr>
              <a:t>of courses and evaluation from a research methodology perspective</a:t>
            </a:r>
            <a:endParaRPr lang="de-DE" sz="1050" dirty="0">
              <a:solidFill>
                <a:schemeClr val="accent4"/>
              </a:solidFill>
              <a:effectLst>
                <a:glow rad="393700">
                  <a:schemeClr val="accent5">
                    <a:satMod val="175000"/>
                    <a:alpha val="79000"/>
                  </a:schemeClr>
                </a:glow>
              </a:effectLst>
            </a:endParaRPr>
          </a:p>
        </p:txBody>
      </p:sp>
      <p:sp>
        <p:nvSpPr>
          <p:cNvPr id="22" name="Rechteck 21">
            <a:extLst>
              <a:ext uri="{FF2B5EF4-FFF2-40B4-BE49-F238E27FC236}">
                <a16:creationId xmlns:a16="http://schemas.microsoft.com/office/drawing/2014/main" id="{14BA2363-3481-5DF5-1F17-C889FA03C6A6}"/>
              </a:ext>
            </a:extLst>
          </p:cNvPr>
          <p:cNvSpPr/>
          <p:nvPr/>
        </p:nvSpPr>
        <p:spPr>
          <a:xfrm>
            <a:off x="4629149" y="1007064"/>
            <a:ext cx="7191219" cy="5396641"/>
          </a:xfrm>
          <a:prstGeom prst="rect">
            <a:avLst/>
          </a:prstGeom>
          <a:solidFill>
            <a:schemeClr val="accent5">
              <a:alpha val="86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44479242-5C50-D694-A537-67155F2328F8}"/>
              </a:ext>
            </a:extLst>
          </p:cNvPr>
          <p:cNvSpPr>
            <a:spLocks noGrp="1"/>
          </p:cNvSpPr>
          <p:nvPr>
            <p:ph type="title"/>
          </p:nvPr>
        </p:nvSpPr>
        <p:spPr/>
        <p:txBody>
          <a:bodyPr/>
          <a:lstStyle/>
          <a:p>
            <a:r>
              <a:rPr lang="de-DE" dirty="0"/>
              <a:t>The </a:t>
            </a:r>
            <a:r>
              <a:rPr lang="de-DE" dirty="0" err="1"/>
              <a:t>WoLKE</a:t>
            </a:r>
            <a:r>
              <a:rPr lang="de-DE" dirty="0"/>
              <a:t>-Network</a:t>
            </a:r>
            <a:endParaRPr lang="aa-ET" dirty="0"/>
          </a:p>
        </p:txBody>
      </p:sp>
      <p:sp>
        <p:nvSpPr>
          <p:cNvPr id="4" name="Date Placeholder 3">
            <a:extLst>
              <a:ext uri="{FF2B5EF4-FFF2-40B4-BE49-F238E27FC236}">
                <a16:creationId xmlns:a16="http://schemas.microsoft.com/office/drawing/2014/main" id="{28F2648E-4C7C-B8D6-5740-F3B869FC468D}"/>
              </a:ext>
            </a:extLst>
          </p:cNvPr>
          <p:cNvSpPr>
            <a:spLocks noGrp="1"/>
          </p:cNvSpPr>
          <p:nvPr>
            <p:ph type="dt" sz="half" idx="10"/>
          </p:nvPr>
        </p:nvSpPr>
        <p:spPr/>
        <p:txBody>
          <a:bodyPr/>
          <a:lstStyle/>
          <a:p>
            <a:pPr>
              <a:defRPr/>
            </a:pPr>
            <a:r>
              <a:rPr lang="de-DE"/>
              <a:t>12.12.2023</a:t>
            </a:r>
          </a:p>
        </p:txBody>
      </p:sp>
      <p:sp>
        <p:nvSpPr>
          <p:cNvPr id="5" name="Slide Number Placeholder 4">
            <a:extLst>
              <a:ext uri="{FF2B5EF4-FFF2-40B4-BE49-F238E27FC236}">
                <a16:creationId xmlns:a16="http://schemas.microsoft.com/office/drawing/2014/main" id="{4A34AB62-768D-85D5-C974-5E6FFCCC09A6}"/>
              </a:ext>
            </a:extLst>
          </p:cNvPr>
          <p:cNvSpPr>
            <a:spLocks noGrp="1"/>
          </p:cNvSpPr>
          <p:nvPr>
            <p:ph type="sldNum" sz="quarter" idx="12"/>
          </p:nvPr>
        </p:nvSpPr>
        <p:spPr/>
        <p:txBody>
          <a:bodyPr/>
          <a:lstStyle/>
          <a:p>
            <a:pPr>
              <a:defRPr/>
            </a:pPr>
            <a:fld id="{FE16462F-0623-411B-87FB-D09229F25E1A}" type="slidenum">
              <a:rPr lang="de-DE" smtClean="0"/>
              <a:pPr>
                <a:defRPr/>
              </a:pPr>
              <a:t>10</a:t>
            </a:fld>
            <a:endParaRPr lang="de-DE"/>
          </a:p>
        </p:txBody>
      </p:sp>
      <p:pic>
        <p:nvPicPr>
          <p:cNvPr id="10" name="Picture 9" descr="A screenshot of a video game&#10;&#10;Description automatically generated">
            <a:extLst>
              <a:ext uri="{FF2B5EF4-FFF2-40B4-BE49-F238E27FC236}">
                <a16:creationId xmlns:a16="http://schemas.microsoft.com/office/drawing/2014/main" id="{13DFD104-8545-845E-0272-DB3D3A76BD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800" y="3360365"/>
            <a:ext cx="2199583" cy="1074015"/>
          </a:xfrm>
          <a:prstGeom prst="rect">
            <a:avLst/>
          </a:prstGeom>
        </p:spPr>
      </p:pic>
      <p:pic>
        <p:nvPicPr>
          <p:cNvPr id="7" name="Content Placeholder 6" hidden="1">
            <a:extLst>
              <a:ext uri="{FF2B5EF4-FFF2-40B4-BE49-F238E27FC236}">
                <a16:creationId xmlns:a16="http://schemas.microsoft.com/office/drawing/2014/main" id="{A7DC3EB6-103F-B603-79A2-CBED4F72E3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4700052" y="901131"/>
            <a:ext cx="7060148" cy="541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computer&#10;&#10;Description automatically generated">
            <a:extLst>
              <a:ext uri="{FF2B5EF4-FFF2-40B4-BE49-F238E27FC236}">
                <a16:creationId xmlns:a16="http://schemas.microsoft.com/office/drawing/2014/main" id="{C211013A-084C-61AD-09EE-E0211DA893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997" b="2750"/>
          <a:stretch/>
        </p:blipFill>
        <p:spPr>
          <a:xfrm>
            <a:off x="3985730" y="4556644"/>
            <a:ext cx="2386985" cy="1847061"/>
          </a:xfrm>
          <a:prstGeom prst="rect">
            <a:avLst/>
          </a:prstGeom>
        </p:spPr>
      </p:pic>
      <p:sp>
        <p:nvSpPr>
          <p:cNvPr id="9" name="Freihandform: Form 8">
            <a:extLst>
              <a:ext uri="{FF2B5EF4-FFF2-40B4-BE49-F238E27FC236}">
                <a16:creationId xmlns:a16="http://schemas.microsoft.com/office/drawing/2014/main" id="{E0587D87-CC67-3EF4-8A25-69A5D0E44935}"/>
              </a:ext>
            </a:extLst>
          </p:cNvPr>
          <p:cNvSpPr/>
          <p:nvPr/>
        </p:nvSpPr>
        <p:spPr>
          <a:xfrm>
            <a:off x="4710775" y="1746577"/>
            <a:ext cx="2638050" cy="1559692"/>
          </a:xfrm>
          <a:custGeom>
            <a:avLst/>
            <a:gdLst>
              <a:gd name="connsiteX0" fmla="*/ -394 w 2638050"/>
              <a:gd name="connsiteY0" fmla="*/ 120498 h 1559692"/>
              <a:gd name="connsiteX1" fmla="*/ 119853 w 2638050"/>
              <a:gd name="connsiteY1" fmla="*/ 261 h 1559692"/>
              <a:gd name="connsiteX2" fmla="*/ 2517414 w 2638050"/>
              <a:gd name="connsiteY2" fmla="*/ 261 h 1559692"/>
              <a:gd name="connsiteX3" fmla="*/ 2637656 w 2638050"/>
              <a:gd name="connsiteY3" fmla="*/ 120498 h 1559692"/>
              <a:gd name="connsiteX4" fmla="*/ 2637656 w 2638050"/>
              <a:gd name="connsiteY4" fmla="*/ 1439716 h 1559692"/>
              <a:gd name="connsiteX5" fmla="*/ 2517414 w 2638050"/>
              <a:gd name="connsiteY5" fmla="*/ 1559953 h 1559692"/>
              <a:gd name="connsiteX6" fmla="*/ 119853 w 2638050"/>
              <a:gd name="connsiteY6" fmla="*/ 1559953 h 1559692"/>
              <a:gd name="connsiteX7" fmla="*/ -394 w 2638050"/>
              <a:gd name="connsiteY7" fmla="*/ 1439716 h 155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59692">
                <a:moveTo>
                  <a:pt x="-394" y="120498"/>
                </a:moveTo>
                <a:cubicBezTo>
                  <a:pt x="-394" y="54094"/>
                  <a:pt x="53443" y="261"/>
                  <a:pt x="119853" y="261"/>
                </a:cubicBezTo>
                <a:lnTo>
                  <a:pt x="2517414" y="261"/>
                </a:lnTo>
                <a:cubicBezTo>
                  <a:pt x="2583823" y="261"/>
                  <a:pt x="2637656" y="54094"/>
                  <a:pt x="2637656" y="120498"/>
                </a:cubicBezTo>
                <a:lnTo>
                  <a:pt x="2637656" y="1439716"/>
                </a:lnTo>
                <a:cubicBezTo>
                  <a:pt x="2637656" y="1506120"/>
                  <a:pt x="2583823" y="1559953"/>
                  <a:pt x="2517414" y="1559953"/>
                </a:cubicBezTo>
                <a:lnTo>
                  <a:pt x="119853" y="1559953"/>
                </a:lnTo>
                <a:cubicBezTo>
                  <a:pt x="53443" y="1559953"/>
                  <a:pt x="-394" y="1506120"/>
                  <a:pt x="-394" y="1439716"/>
                </a:cubicBezTo>
                <a:close/>
              </a:path>
            </a:pathLst>
          </a:custGeom>
          <a:noFill/>
          <a:ln w="8934" cap="flat">
            <a:solidFill>
              <a:srgbClr val="006634"/>
            </a:solid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011A8449-02B9-AE5C-BF21-EAFDCF7E7F0F}"/>
              </a:ext>
            </a:extLst>
          </p:cNvPr>
          <p:cNvSpPr/>
          <p:nvPr/>
        </p:nvSpPr>
        <p:spPr>
          <a:xfrm>
            <a:off x="4709800" y="1745602"/>
            <a:ext cx="2640000" cy="729156"/>
          </a:xfrm>
          <a:custGeom>
            <a:avLst/>
            <a:gdLst>
              <a:gd name="connsiteX0" fmla="*/ 121145 w 2638050"/>
              <a:gd name="connsiteY0" fmla="*/ 261 h 729156"/>
              <a:gd name="connsiteX1" fmla="*/ 2516127 w 2638050"/>
              <a:gd name="connsiteY1" fmla="*/ 261 h 729156"/>
              <a:gd name="connsiteX2" fmla="*/ 2637656 w 2638050"/>
              <a:gd name="connsiteY2" fmla="*/ 121790 h 729156"/>
              <a:gd name="connsiteX3" fmla="*/ 2637656 w 2638050"/>
              <a:gd name="connsiteY3" fmla="*/ 729417 h 729156"/>
              <a:gd name="connsiteX4" fmla="*/ -394 w 2638050"/>
              <a:gd name="connsiteY4" fmla="*/ 729417 h 729156"/>
              <a:gd name="connsiteX5" fmla="*/ -394 w 2638050"/>
              <a:gd name="connsiteY5" fmla="*/ 121790 h 729156"/>
              <a:gd name="connsiteX6" fmla="*/ 121145 w 263805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29156">
                <a:moveTo>
                  <a:pt x="121145" y="261"/>
                </a:moveTo>
                <a:lnTo>
                  <a:pt x="2516127" y="261"/>
                </a:lnTo>
                <a:cubicBezTo>
                  <a:pt x="2583238" y="261"/>
                  <a:pt x="2637656" y="54673"/>
                  <a:pt x="2637656" y="121790"/>
                </a:cubicBezTo>
                <a:lnTo>
                  <a:pt x="2637656" y="729417"/>
                </a:lnTo>
                <a:lnTo>
                  <a:pt x="-394" y="729417"/>
                </a:lnTo>
                <a:lnTo>
                  <a:pt x="-394" y="121790"/>
                </a:lnTo>
                <a:cubicBezTo>
                  <a:pt x="-394" y="54673"/>
                  <a:pt x="54020" y="261"/>
                  <a:pt x="121145" y="261"/>
                </a:cubicBezTo>
                <a:close/>
              </a:path>
            </a:pathLst>
          </a:custGeom>
          <a:solidFill>
            <a:srgbClr val="006634"/>
          </a:solidFill>
          <a:ln w="1949" cap="flat">
            <a:noFill/>
            <a:prstDash val="solid"/>
            <a:miter/>
          </a:ln>
        </p:spPr>
        <p:txBody>
          <a:bodyPr rtlCol="0" anchor="ctr"/>
          <a:lstStyle/>
          <a:p>
            <a:pPr algn="ctr"/>
            <a:r>
              <a:rPr lang="de-DE" sz="1600" b="1" dirty="0">
                <a:solidFill>
                  <a:schemeClr val="bg1"/>
                </a:solidFill>
              </a:rPr>
              <a:t>PH Ludwigsburg</a:t>
            </a:r>
            <a:br>
              <a:rPr lang="de-DE" sz="1600" b="1" dirty="0">
                <a:solidFill>
                  <a:schemeClr val="bg1"/>
                </a:solidFill>
              </a:rPr>
            </a:br>
            <a:r>
              <a:rPr lang="de-DE" sz="1200" dirty="0">
                <a:solidFill>
                  <a:schemeClr val="bg1"/>
                </a:solidFill>
              </a:rPr>
              <a:t>Didaktik der Informatik &amp;</a:t>
            </a:r>
            <a:br>
              <a:rPr lang="de-DE" sz="1200" dirty="0">
                <a:solidFill>
                  <a:schemeClr val="bg1"/>
                </a:solidFill>
              </a:rPr>
            </a:br>
            <a:r>
              <a:rPr lang="de-DE" sz="1200" dirty="0">
                <a:solidFill>
                  <a:schemeClr val="bg1"/>
                </a:solidFill>
              </a:rPr>
              <a:t>Sprachdidaktisches Zentrum</a:t>
            </a:r>
            <a:endParaRPr lang="de-DE" sz="1600" b="1" dirty="0">
              <a:solidFill>
                <a:schemeClr val="bg1"/>
              </a:solidFill>
            </a:endParaRPr>
          </a:p>
        </p:txBody>
      </p:sp>
      <p:sp>
        <p:nvSpPr>
          <p:cNvPr id="15" name="Freihandform: Form 14">
            <a:extLst>
              <a:ext uri="{FF2B5EF4-FFF2-40B4-BE49-F238E27FC236}">
                <a16:creationId xmlns:a16="http://schemas.microsoft.com/office/drawing/2014/main" id="{921E3033-509D-15A0-216B-067762632668}"/>
              </a:ext>
            </a:extLst>
          </p:cNvPr>
          <p:cNvSpPr/>
          <p:nvPr/>
        </p:nvSpPr>
        <p:spPr>
          <a:xfrm>
            <a:off x="7344419" y="1741755"/>
            <a:ext cx="1699173" cy="290512"/>
          </a:xfrm>
          <a:custGeom>
            <a:avLst/>
            <a:gdLst>
              <a:gd name="connsiteX0" fmla="*/ -394 w 1699173"/>
              <a:gd name="connsiteY0" fmla="*/ 277987 h 290512"/>
              <a:gd name="connsiteX1" fmla="*/ 1698779 w 1699173"/>
              <a:gd name="connsiteY1" fmla="*/ 290773 h 290512"/>
            </a:gdLst>
            <a:ahLst/>
            <a:cxnLst>
              <a:cxn ang="0">
                <a:pos x="connsiteX0" y="connsiteY0"/>
              </a:cxn>
              <a:cxn ang="0">
                <a:pos x="connsiteX1" y="connsiteY1"/>
              </a:cxn>
            </a:cxnLst>
            <a:rect l="l" t="t" r="r" b="b"/>
            <a:pathLst>
              <a:path w="1699173" h="290512">
                <a:moveTo>
                  <a:pt x="-394" y="277987"/>
                </a:moveTo>
                <a:cubicBezTo>
                  <a:pt x="505359" y="-97000"/>
                  <a:pt x="1198428" y="-91784"/>
                  <a:pt x="1698779" y="290773"/>
                </a:cubicBezTo>
              </a:path>
            </a:pathLst>
          </a:custGeom>
          <a:noFill/>
          <a:ln w="40202" cap="flat">
            <a:solidFill>
              <a:srgbClr val="006634">
                <a:alpha val="60000"/>
              </a:srgbClr>
            </a:solid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F567E01A-B221-F38D-EA25-8539172E1533}"/>
              </a:ext>
            </a:extLst>
          </p:cNvPr>
          <p:cNvSpPr/>
          <p:nvPr/>
        </p:nvSpPr>
        <p:spPr>
          <a:xfrm>
            <a:off x="8940060" y="1931207"/>
            <a:ext cx="154032" cy="145273"/>
          </a:xfrm>
          <a:custGeom>
            <a:avLst/>
            <a:gdLst>
              <a:gd name="connsiteX0" fmla="*/ -394 w 154032"/>
              <a:gd name="connsiteY0" fmla="*/ 120431 h 145273"/>
              <a:gd name="connsiteX1" fmla="*/ 98245 w 154032"/>
              <a:gd name="connsiteY1" fmla="*/ 261 h 145273"/>
              <a:gd name="connsiteX2" fmla="*/ 153639 w 154032"/>
              <a:gd name="connsiteY2" fmla="*/ 145535 h 145273"/>
            </a:gdLst>
            <a:ahLst/>
            <a:cxnLst>
              <a:cxn ang="0">
                <a:pos x="connsiteX0" y="connsiteY0"/>
              </a:cxn>
              <a:cxn ang="0">
                <a:pos x="connsiteX1" y="connsiteY1"/>
              </a:cxn>
              <a:cxn ang="0">
                <a:pos x="connsiteX2" y="connsiteY2"/>
              </a:cxn>
            </a:cxnLst>
            <a:rect l="l" t="t" r="r" b="b"/>
            <a:pathLst>
              <a:path w="154032" h="145273">
                <a:moveTo>
                  <a:pt x="-394" y="120431"/>
                </a:moveTo>
                <a:lnTo>
                  <a:pt x="98245" y="261"/>
                </a:lnTo>
                <a:lnTo>
                  <a:pt x="153639" y="145535"/>
                </a:lnTo>
                <a:close/>
              </a:path>
            </a:pathLst>
          </a:custGeom>
          <a:solidFill>
            <a:srgbClr val="3A8963"/>
          </a:solidFill>
          <a:ln w="1949" cap="flat">
            <a:noFill/>
            <a:prstDash val="solid"/>
            <a:miter/>
          </a:ln>
        </p:spPr>
        <p:txBody>
          <a:bodyPr rtlCol="0" anchor="ctr"/>
          <a:lstStyle/>
          <a:p>
            <a:endParaRPr lang="de-DE"/>
          </a:p>
        </p:txBody>
      </p:sp>
      <p:sp>
        <p:nvSpPr>
          <p:cNvPr id="18" name="Textfeld 17">
            <a:extLst>
              <a:ext uri="{FF2B5EF4-FFF2-40B4-BE49-F238E27FC236}">
                <a16:creationId xmlns:a16="http://schemas.microsoft.com/office/drawing/2014/main" id="{5C9EBE34-5F4A-244F-BBB9-D73C67F6272A}"/>
              </a:ext>
            </a:extLst>
          </p:cNvPr>
          <p:cNvSpPr txBox="1"/>
          <p:nvPr/>
        </p:nvSpPr>
        <p:spPr>
          <a:xfrm>
            <a:off x="7344419" y="1556797"/>
            <a:ext cx="1699172" cy="415498"/>
          </a:xfrm>
          <a:prstGeom prst="rect">
            <a:avLst/>
          </a:prstGeom>
          <a:noFill/>
        </p:spPr>
        <p:txBody>
          <a:bodyPr wrap="square" rtlCol="0">
            <a:spAutoFit/>
          </a:bodyPr>
          <a:lstStyle/>
          <a:p>
            <a:pPr algn="ctr"/>
            <a:r>
              <a:rPr lang="de-DE" sz="1050" dirty="0">
                <a:solidFill>
                  <a:schemeClr val="accent4"/>
                </a:solidFill>
                <a:effectLst>
                  <a:glow rad="304800">
                    <a:schemeClr val="accent5">
                      <a:satMod val="175000"/>
                      <a:alpha val="80000"/>
                    </a:schemeClr>
                  </a:glow>
                </a:effectLst>
              </a:rPr>
              <a:t>Language-sensitive </a:t>
            </a:r>
            <a:r>
              <a:rPr lang="de-DE" sz="1050" dirty="0" err="1">
                <a:solidFill>
                  <a:schemeClr val="accent4"/>
                </a:solidFill>
                <a:effectLst>
                  <a:glow rad="304800">
                    <a:schemeClr val="accent5">
                      <a:satMod val="175000"/>
                      <a:alpha val="80000"/>
                    </a:schemeClr>
                  </a:glow>
                </a:effectLst>
              </a:rPr>
              <a:t>subject</a:t>
            </a:r>
            <a:r>
              <a:rPr lang="de-DE" sz="1050" dirty="0">
                <a:solidFill>
                  <a:schemeClr val="accent4"/>
                </a:solidFill>
                <a:effectLst>
                  <a:glow rad="304800">
                    <a:schemeClr val="accent5">
                      <a:satMod val="175000"/>
                      <a:alpha val="80000"/>
                    </a:schemeClr>
                  </a:glow>
                </a:effectLst>
              </a:rPr>
              <a:t> </a:t>
            </a:r>
            <a:r>
              <a:rPr lang="de-DE" sz="1050" dirty="0" err="1">
                <a:solidFill>
                  <a:schemeClr val="accent4"/>
                </a:solidFill>
                <a:effectLst>
                  <a:glow rad="304800">
                    <a:schemeClr val="accent5">
                      <a:satMod val="175000"/>
                      <a:alpha val="80000"/>
                    </a:schemeClr>
                  </a:glow>
                </a:effectLst>
              </a:rPr>
              <a:t>teaching</a:t>
            </a:r>
            <a:endParaRPr lang="de-DE" sz="1050" dirty="0">
              <a:solidFill>
                <a:schemeClr val="accent4"/>
              </a:solidFill>
              <a:effectLst>
                <a:glow rad="304800">
                  <a:schemeClr val="accent5">
                    <a:satMod val="175000"/>
                    <a:alpha val="80000"/>
                  </a:schemeClr>
                </a:glow>
              </a:effectLst>
            </a:endParaRPr>
          </a:p>
        </p:txBody>
      </p:sp>
      <p:sp>
        <p:nvSpPr>
          <p:cNvPr id="19" name="Textfeld 18">
            <a:extLst>
              <a:ext uri="{FF2B5EF4-FFF2-40B4-BE49-F238E27FC236}">
                <a16:creationId xmlns:a16="http://schemas.microsoft.com/office/drawing/2014/main" id="{E50D5A2F-2B35-C209-B444-9C7259BCC2CD}"/>
              </a:ext>
            </a:extLst>
          </p:cNvPr>
          <p:cNvSpPr txBox="1"/>
          <p:nvPr/>
        </p:nvSpPr>
        <p:spPr>
          <a:xfrm>
            <a:off x="4808220" y="2526423"/>
            <a:ext cx="2287134" cy="769441"/>
          </a:xfrm>
          <a:prstGeom prst="rect">
            <a:avLst/>
          </a:prstGeom>
          <a:noFill/>
        </p:spPr>
        <p:txBody>
          <a:bodyPr wrap="square" rtlCol="0">
            <a:spAutoFit/>
          </a:bodyPr>
          <a:lstStyle/>
          <a:p>
            <a:pPr algn="ctr"/>
            <a:r>
              <a:rPr lang="en-US" sz="1100" dirty="0">
                <a:solidFill>
                  <a:schemeClr val="accent4"/>
                </a:solidFill>
              </a:rPr>
              <a:t>Development &amp; evaluation: Course for LA students of language subjects + workshop for lecturers</a:t>
            </a:r>
            <a:endParaRPr lang="de-DE" sz="1100" dirty="0">
              <a:solidFill>
                <a:schemeClr val="accent4"/>
              </a:solidFill>
            </a:endParaRPr>
          </a:p>
        </p:txBody>
      </p:sp>
      <p:pic>
        <p:nvPicPr>
          <p:cNvPr id="21" name="Grafik 20">
            <a:extLst>
              <a:ext uri="{FF2B5EF4-FFF2-40B4-BE49-F238E27FC236}">
                <a16:creationId xmlns:a16="http://schemas.microsoft.com/office/drawing/2014/main" id="{6035BA06-0A96-20A8-57A5-568C9E602AA0}"/>
              </a:ext>
            </a:extLst>
          </p:cNvPr>
          <p:cNvPicPr>
            <a:picLocks noChangeAspect="1"/>
          </p:cNvPicPr>
          <p:nvPr/>
        </p:nvPicPr>
        <p:blipFill>
          <a:blip r:embed="rId7"/>
          <a:stretch>
            <a:fillRect/>
          </a:stretch>
        </p:blipFill>
        <p:spPr>
          <a:xfrm>
            <a:off x="7096329" y="2055591"/>
            <a:ext cx="2251985" cy="2304445"/>
          </a:xfrm>
          <a:custGeom>
            <a:avLst/>
            <a:gdLst>
              <a:gd name="connsiteX0" fmla="*/ 1361 w 2251985"/>
              <a:gd name="connsiteY0" fmla="*/ 725 h 2304445"/>
              <a:gd name="connsiteX1" fmla="*/ 2253347 w 2251985"/>
              <a:gd name="connsiteY1" fmla="*/ 725 h 2304445"/>
              <a:gd name="connsiteX2" fmla="*/ 2253347 w 2251985"/>
              <a:gd name="connsiteY2" fmla="*/ 2305170 h 2304445"/>
              <a:gd name="connsiteX3" fmla="*/ 1361 w 2251985"/>
              <a:gd name="connsiteY3" fmla="*/ 2305170 h 2304445"/>
            </a:gdLst>
            <a:ahLst/>
            <a:cxnLst>
              <a:cxn ang="0">
                <a:pos x="connsiteX0" y="connsiteY0"/>
              </a:cxn>
              <a:cxn ang="0">
                <a:pos x="connsiteX1" y="connsiteY1"/>
              </a:cxn>
              <a:cxn ang="0">
                <a:pos x="connsiteX2" y="connsiteY2"/>
              </a:cxn>
              <a:cxn ang="0">
                <a:pos x="connsiteX3" y="connsiteY3"/>
              </a:cxn>
            </a:cxnLst>
            <a:rect l="l" t="t" r="r" b="b"/>
            <a:pathLst>
              <a:path w="2251985" h="2304445">
                <a:moveTo>
                  <a:pt x="1361" y="725"/>
                </a:moveTo>
                <a:lnTo>
                  <a:pt x="2253347" y="725"/>
                </a:lnTo>
                <a:lnTo>
                  <a:pt x="2253347" y="2305170"/>
                </a:lnTo>
                <a:lnTo>
                  <a:pt x="1361" y="2305170"/>
                </a:lnTo>
                <a:close/>
              </a:path>
            </a:pathLst>
          </a:custGeom>
        </p:spPr>
      </p:pic>
      <p:sp>
        <p:nvSpPr>
          <p:cNvPr id="31" name="Rechteck 30">
            <a:extLst>
              <a:ext uri="{FF2B5EF4-FFF2-40B4-BE49-F238E27FC236}">
                <a16:creationId xmlns:a16="http://schemas.microsoft.com/office/drawing/2014/main" id="{734AD921-B783-7544-AA33-2A48389F5CA2}"/>
              </a:ext>
            </a:extLst>
          </p:cNvPr>
          <p:cNvSpPr/>
          <p:nvPr/>
        </p:nvSpPr>
        <p:spPr>
          <a:xfrm>
            <a:off x="7344420" y="3723407"/>
            <a:ext cx="1811900" cy="599152"/>
          </a:xfrm>
          <a:prstGeom prst="rect">
            <a:avLst/>
          </a:prstGeom>
          <a:solidFill>
            <a:schemeClr val="accent5">
              <a:alpha val="94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BD53D992-8A25-C02B-90CC-535A50391060}"/>
              </a:ext>
            </a:extLst>
          </p:cNvPr>
          <p:cNvSpPr/>
          <p:nvPr/>
        </p:nvSpPr>
        <p:spPr>
          <a:xfrm>
            <a:off x="9009336" y="2625406"/>
            <a:ext cx="272888" cy="1103849"/>
          </a:xfrm>
          <a:prstGeom prst="rect">
            <a:avLst/>
          </a:prstGeom>
          <a:solidFill>
            <a:schemeClr val="accent5">
              <a:alpha val="94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ED5E8DAC-3043-B281-569E-58F5585145AE}"/>
              </a:ext>
            </a:extLst>
          </p:cNvPr>
          <p:cNvSpPr/>
          <p:nvPr/>
        </p:nvSpPr>
        <p:spPr>
          <a:xfrm rot="18193671">
            <a:off x="8531077" y="1955443"/>
            <a:ext cx="272888" cy="994422"/>
          </a:xfrm>
          <a:prstGeom prst="rect">
            <a:avLst/>
          </a:prstGeom>
          <a:solidFill>
            <a:schemeClr val="accent5">
              <a:alpha val="94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787A15EC-E75F-903C-2299-1AA04DF5A97D}"/>
              </a:ext>
            </a:extLst>
          </p:cNvPr>
          <p:cNvSpPr txBox="1"/>
          <p:nvPr/>
        </p:nvSpPr>
        <p:spPr>
          <a:xfrm>
            <a:off x="7356145" y="2671937"/>
            <a:ext cx="1800174" cy="1107996"/>
          </a:xfrm>
          <a:prstGeom prst="rect">
            <a:avLst/>
          </a:prstGeom>
          <a:noFill/>
        </p:spPr>
        <p:txBody>
          <a:bodyPr wrap="square">
            <a:spAutoFit/>
          </a:bodyPr>
          <a:lstStyle/>
          <a:p>
            <a:pPr algn="ctr"/>
            <a:r>
              <a:rPr lang="en-US" sz="1100" dirty="0">
                <a:solidFill>
                  <a:schemeClr val="accent4"/>
                </a:solidFill>
              </a:rPr>
              <a:t>Characterization of the didactic potential and limitations of generative AI tools for use in language and STEM subjects</a:t>
            </a:r>
            <a:endParaRPr lang="de-DE" sz="1100" dirty="0">
              <a:solidFill>
                <a:schemeClr val="accent4"/>
              </a:solidFill>
            </a:endParaRPr>
          </a:p>
        </p:txBody>
      </p:sp>
      <p:pic>
        <p:nvPicPr>
          <p:cNvPr id="34" name="Inhaltsplatzhalter 52">
            <a:extLst>
              <a:ext uri="{FF2B5EF4-FFF2-40B4-BE49-F238E27FC236}">
                <a16:creationId xmlns:a16="http://schemas.microsoft.com/office/drawing/2014/main" id="{92ABAACF-EB8E-69AE-29E8-94C040B0DBA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bwMode="auto">
          <a:xfrm>
            <a:off x="298484" y="1919271"/>
            <a:ext cx="4291271" cy="360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Inhaltsplatzhalter 36">
            <a:extLst>
              <a:ext uri="{FF2B5EF4-FFF2-40B4-BE49-F238E27FC236}">
                <a16:creationId xmlns:a16="http://schemas.microsoft.com/office/drawing/2014/main" id="{657DE3D9-A818-136F-3096-023879D1F049}"/>
              </a:ext>
            </a:extLst>
          </p:cNvPr>
          <p:cNvSpPr>
            <a:spLocks noGrp="1"/>
          </p:cNvSpPr>
          <p:nvPr>
            <p:ph idx="1"/>
          </p:nvPr>
        </p:nvSpPr>
        <p:spPr/>
        <p:txBody>
          <a:bodyPr/>
          <a:lstStyle/>
          <a:p>
            <a:endParaRPr lang="de-DE" dirty="0"/>
          </a:p>
        </p:txBody>
      </p:sp>
    </p:spTree>
    <p:extLst>
      <p:ext uri="{BB962C8B-B14F-4D97-AF65-F5344CB8AC3E}">
        <p14:creationId xmlns:p14="http://schemas.microsoft.com/office/powerpoint/2010/main" val="313646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ihandform: Form 28">
            <a:extLst>
              <a:ext uri="{FF2B5EF4-FFF2-40B4-BE49-F238E27FC236}">
                <a16:creationId xmlns:a16="http://schemas.microsoft.com/office/drawing/2014/main" id="{F3201EA4-A1E7-5D73-B240-96404F7287F5}"/>
              </a:ext>
            </a:extLst>
          </p:cNvPr>
          <p:cNvSpPr/>
          <p:nvPr/>
        </p:nvSpPr>
        <p:spPr>
          <a:xfrm>
            <a:off x="4710775" y="1746577"/>
            <a:ext cx="2638050" cy="1559692"/>
          </a:xfrm>
          <a:custGeom>
            <a:avLst/>
            <a:gdLst>
              <a:gd name="connsiteX0" fmla="*/ -394 w 2638050"/>
              <a:gd name="connsiteY0" fmla="*/ 120498 h 1559692"/>
              <a:gd name="connsiteX1" fmla="*/ 119853 w 2638050"/>
              <a:gd name="connsiteY1" fmla="*/ 261 h 1559692"/>
              <a:gd name="connsiteX2" fmla="*/ 2517414 w 2638050"/>
              <a:gd name="connsiteY2" fmla="*/ 261 h 1559692"/>
              <a:gd name="connsiteX3" fmla="*/ 2637656 w 2638050"/>
              <a:gd name="connsiteY3" fmla="*/ 120498 h 1559692"/>
              <a:gd name="connsiteX4" fmla="*/ 2637656 w 2638050"/>
              <a:gd name="connsiteY4" fmla="*/ 1439716 h 1559692"/>
              <a:gd name="connsiteX5" fmla="*/ 2517414 w 2638050"/>
              <a:gd name="connsiteY5" fmla="*/ 1559953 h 1559692"/>
              <a:gd name="connsiteX6" fmla="*/ 119853 w 2638050"/>
              <a:gd name="connsiteY6" fmla="*/ 1559953 h 1559692"/>
              <a:gd name="connsiteX7" fmla="*/ -394 w 2638050"/>
              <a:gd name="connsiteY7" fmla="*/ 1439716 h 155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59692">
                <a:moveTo>
                  <a:pt x="-394" y="120498"/>
                </a:moveTo>
                <a:cubicBezTo>
                  <a:pt x="-394" y="54094"/>
                  <a:pt x="53443" y="261"/>
                  <a:pt x="119853" y="261"/>
                </a:cubicBezTo>
                <a:lnTo>
                  <a:pt x="2517414" y="261"/>
                </a:lnTo>
                <a:cubicBezTo>
                  <a:pt x="2583823" y="261"/>
                  <a:pt x="2637656" y="54094"/>
                  <a:pt x="2637656" y="120498"/>
                </a:cubicBezTo>
                <a:lnTo>
                  <a:pt x="2637656" y="1439716"/>
                </a:lnTo>
                <a:cubicBezTo>
                  <a:pt x="2637656" y="1506120"/>
                  <a:pt x="2583823" y="1559953"/>
                  <a:pt x="2517414" y="1559953"/>
                </a:cubicBezTo>
                <a:lnTo>
                  <a:pt x="119853" y="1559953"/>
                </a:lnTo>
                <a:cubicBezTo>
                  <a:pt x="53443" y="1559953"/>
                  <a:pt x="-394" y="1506120"/>
                  <a:pt x="-394" y="1439716"/>
                </a:cubicBezTo>
                <a:close/>
              </a:path>
            </a:pathLst>
          </a:custGeom>
          <a:noFill/>
          <a:ln w="8934" cap="flat">
            <a:solidFill>
              <a:srgbClr val="006634"/>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CDF5904A-9EF8-E691-9D0C-B4C3983512CA}"/>
              </a:ext>
            </a:extLst>
          </p:cNvPr>
          <p:cNvSpPr/>
          <p:nvPr/>
        </p:nvSpPr>
        <p:spPr>
          <a:xfrm>
            <a:off x="4709800" y="1745602"/>
            <a:ext cx="2640000" cy="729156"/>
          </a:xfrm>
          <a:custGeom>
            <a:avLst/>
            <a:gdLst>
              <a:gd name="connsiteX0" fmla="*/ 121145 w 2638050"/>
              <a:gd name="connsiteY0" fmla="*/ 261 h 729156"/>
              <a:gd name="connsiteX1" fmla="*/ 2516127 w 2638050"/>
              <a:gd name="connsiteY1" fmla="*/ 261 h 729156"/>
              <a:gd name="connsiteX2" fmla="*/ 2637656 w 2638050"/>
              <a:gd name="connsiteY2" fmla="*/ 121790 h 729156"/>
              <a:gd name="connsiteX3" fmla="*/ 2637656 w 2638050"/>
              <a:gd name="connsiteY3" fmla="*/ 729417 h 729156"/>
              <a:gd name="connsiteX4" fmla="*/ -394 w 2638050"/>
              <a:gd name="connsiteY4" fmla="*/ 729417 h 729156"/>
              <a:gd name="connsiteX5" fmla="*/ -394 w 2638050"/>
              <a:gd name="connsiteY5" fmla="*/ 121790 h 729156"/>
              <a:gd name="connsiteX6" fmla="*/ 121145 w 263805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29156">
                <a:moveTo>
                  <a:pt x="121145" y="261"/>
                </a:moveTo>
                <a:lnTo>
                  <a:pt x="2516127" y="261"/>
                </a:lnTo>
                <a:cubicBezTo>
                  <a:pt x="2583238" y="261"/>
                  <a:pt x="2637656" y="54673"/>
                  <a:pt x="2637656" y="121790"/>
                </a:cubicBezTo>
                <a:lnTo>
                  <a:pt x="2637656" y="729417"/>
                </a:lnTo>
                <a:lnTo>
                  <a:pt x="-394" y="729417"/>
                </a:lnTo>
                <a:lnTo>
                  <a:pt x="-394" y="121790"/>
                </a:lnTo>
                <a:cubicBezTo>
                  <a:pt x="-394" y="54673"/>
                  <a:pt x="54020" y="261"/>
                  <a:pt x="121145" y="261"/>
                </a:cubicBezTo>
                <a:close/>
              </a:path>
            </a:pathLst>
          </a:custGeom>
          <a:solidFill>
            <a:srgbClr val="006634"/>
          </a:solidFill>
          <a:ln w="1949" cap="flat">
            <a:noFill/>
            <a:prstDash val="solid"/>
            <a:miter/>
          </a:ln>
        </p:spPr>
        <p:txBody>
          <a:bodyPr rtlCol="0" anchor="ctr"/>
          <a:lstStyle/>
          <a:p>
            <a:pPr algn="ctr"/>
            <a:r>
              <a:rPr lang="de-DE" sz="1600" b="1" dirty="0">
                <a:solidFill>
                  <a:schemeClr val="bg1"/>
                </a:solidFill>
              </a:rPr>
              <a:t>PH Ludwigsburg</a:t>
            </a:r>
            <a:br>
              <a:rPr lang="de-DE" sz="1600" b="1" dirty="0">
                <a:solidFill>
                  <a:schemeClr val="bg1"/>
                </a:solidFill>
              </a:rPr>
            </a:br>
            <a:r>
              <a:rPr lang="de-DE" sz="1200" dirty="0">
                <a:solidFill>
                  <a:schemeClr val="bg1"/>
                </a:solidFill>
              </a:rPr>
              <a:t>Didaktik der Informatik &amp;</a:t>
            </a:r>
            <a:br>
              <a:rPr lang="de-DE" sz="1200" dirty="0">
                <a:solidFill>
                  <a:schemeClr val="bg1"/>
                </a:solidFill>
              </a:rPr>
            </a:br>
            <a:r>
              <a:rPr lang="de-DE" sz="1200" dirty="0">
                <a:solidFill>
                  <a:schemeClr val="bg1"/>
                </a:solidFill>
              </a:rPr>
              <a:t>Sprachdidaktisches Zentrum</a:t>
            </a:r>
            <a:endParaRPr lang="de-DE" sz="1600" b="1" dirty="0">
              <a:solidFill>
                <a:schemeClr val="bg1"/>
              </a:solidFill>
            </a:endParaRPr>
          </a:p>
        </p:txBody>
      </p:sp>
      <p:sp>
        <p:nvSpPr>
          <p:cNvPr id="36" name="Freihandform: Form 35">
            <a:extLst>
              <a:ext uri="{FF2B5EF4-FFF2-40B4-BE49-F238E27FC236}">
                <a16:creationId xmlns:a16="http://schemas.microsoft.com/office/drawing/2014/main" id="{72813D0A-11C7-8F23-D642-EED1B7BA511F}"/>
              </a:ext>
            </a:extLst>
          </p:cNvPr>
          <p:cNvSpPr/>
          <p:nvPr/>
        </p:nvSpPr>
        <p:spPr>
          <a:xfrm>
            <a:off x="7344419" y="1741755"/>
            <a:ext cx="1699173" cy="290512"/>
          </a:xfrm>
          <a:custGeom>
            <a:avLst/>
            <a:gdLst>
              <a:gd name="connsiteX0" fmla="*/ -394 w 1699173"/>
              <a:gd name="connsiteY0" fmla="*/ 277987 h 290512"/>
              <a:gd name="connsiteX1" fmla="*/ 1698779 w 1699173"/>
              <a:gd name="connsiteY1" fmla="*/ 290773 h 290512"/>
            </a:gdLst>
            <a:ahLst/>
            <a:cxnLst>
              <a:cxn ang="0">
                <a:pos x="connsiteX0" y="connsiteY0"/>
              </a:cxn>
              <a:cxn ang="0">
                <a:pos x="connsiteX1" y="connsiteY1"/>
              </a:cxn>
            </a:cxnLst>
            <a:rect l="l" t="t" r="r" b="b"/>
            <a:pathLst>
              <a:path w="1699173" h="290512">
                <a:moveTo>
                  <a:pt x="-394" y="277987"/>
                </a:moveTo>
                <a:cubicBezTo>
                  <a:pt x="505359" y="-97000"/>
                  <a:pt x="1198428" y="-91784"/>
                  <a:pt x="1698779" y="290773"/>
                </a:cubicBezTo>
              </a:path>
            </a:pathLst>
          </a:custGeom>
          <a:noFill/>
          <a:ln w="40202" cap="flat">
            <a:solidFill>
              <a:srgbClr val="006634">
                <a:alpha val="60000"/>
              </a:srgbClr>
            </a:solid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16EA8640-7B15-9B97-1C86-52D581612D36}"/>
              </a:ext>
            </a:extLst>
          </p:cNvPr>
          <p:cNvSpPr/>
          <p:nvPr/>
        </p:nvSpPr>
        <p:spPr>
          <a:xfrm>
            <a:off x="8940060" y="1931207"/>
            <a:ext cx="154032" cy="145273"/>
          </a:xfrm>
          <a:custGeom>
            <a:avLst/>
            <a:gdLst>
              <a:gd name="connsiteX0" fmla="*/ -394 w 154032"/>
              <a:gd name="connsiteY0" fmla="*/ 120431 h 145273"/>
              <a:gd name="connsiteX1" fmla="*/ 98245 w 154032"/>
              <a:gd name="connsiteY1" fmla="*/ 261 h 145273"/>
              <a:gd name="connsiteX2" fmla="*/ 153639 w 154032"/>
              <a:gd name="connsiteY2" fmla="*/ 145535 h 145273"/>
            </a:gdLst>
            <a:ahLst/>
            <a:cxnLst>
              <a:cxn ang="0">
                <a:pos x="connsiteX0" y="connsiteY0"/>
              </a:cxn>
              <a:cxn ang="0">
                <a:pos x="connsiteX1" y="connsiteY1"/>
              </a:cxn>
              <a:cxn ang="0">
                <a:pos x="connsiteX2" y="connsiteY2"/>
              </a:cxn>
            </a:cxnLst>
            <a:rect l="l" t="t" r="r" b="b"/>
            <a:pathLst>
              <a:path w="154032" h="145273">
                <a:moveTo>
                  <a:pt x="-394" y="120431"/>
                </a:moveTo>
                <a:lnTo>
                  <a:pt x="98245" y="261"/>
                </a:lnTo>
                <a:lnTo>
                  <a:pt x="153639" y="145535"/>
                </a:lnTo>
                <a:close/>
              </a:path>
            </a:pathLst>
          </a:custGeom>
          <a:solidFill>
            <a:srgbClr val="3A8963"/>
          </a:solidFill>
          <a:ln w="1949" cap="flat">
            <a:noFill/>
            <a:prstDash val="solid"/>
            <a:miter/>
          </a:ln>
        </p:spPr>
        <p:txBody>
          <a:bodyPr rtlCol="0" anchor="ctr"/>
          <a:lstStyle/>
          <a:p>
            <a:endParaRPr lang="de-DE"/>
          </a:p>
        </p:txBody>
      </p:sp>
      <p:sp>
        <p:nvSpPr>
          <p:cNvPr id="39" name="Textfeld 38">
            <a:extLst>
              <a:ext uri="{FF2B5EF4-FFF2-40B4-BE49-F238E27FC236}">
                <a16:creationId xmlns:a16="http://schemas.microsoft.com/office/drawing/2014/main" id="{CB7E0647-B6AA-6EA6-D1C5-9B685197D1FE}"/>
              </a:ext>
            </a:extLst>
          </p:cNvPr>
          <p:cNvSpPr txBox="1"/>
          <p:nvPr/>
        </p:nvSpPr>
        <p:spPr>
          <a:xfrm>
            <a:off x="7344419" y="1556797"/>
            <a:ext cx="1699172" cy="415498"/>
          </a:xfrm>
          <a:prstGeom prst="rect">
            <a:avLst/>
          </a:prstGeom>
          <a:noFill/>
        </p:spPr>
        <p:txBody>
          <a:bodyPr wrap="square" rtlCol="0">
            <a:spAutoFit/>
          </a:bodyPr>
          <a:lstStyle/>
          <a:p>
            <a:pPr algn="ctr"/>
            <a:r>
              <a:rPr lang="de-DE" sz="1050" dirty="0">
                <a:solidFill>
                  <a:schemeClr val="accent4"/>
                </a:solidFill>
                <a:effectLst>
                  <a:glow rad="304800">
                    <a:schemeClr val="accent5">
                      <a:satMod val="175000"/>
                      <a:alpha val="80000"/>
                    </a:schemeClr>
                  </a:glow>
                </a:effectLst>
              </a:rPr>
              <a:t>Language-sensitive </a:t>
            </a:r>
            <a:r>
              <a:rPr lang="de-DE" sz="1050" dirty="0" err="1">
                <a:solidFill>
                  <a:schemeClr val="accent4"/>
                </a:solidFill>
                <a:effectLst>
                  <a:glow rad="304800">
                    <a:schemeClr val="accent5">
                      <a:satMod val="175000"/>
                      <a:alpha val="80000"/>
                    </a:schemeClr>
                  </a:glow>
                </a:effectLst>
              </a:rPr>
              <a:t>subject</a:t>
            </a:r>
            <a:r>
              <a:rPr lang="de-DE" sz="1050" dirty="0">
                <a:solidFill>
                  <a:schemeClr val="accent4"/>
                </a:solidFill>
                <a:effectLst>
                  <a:glow rad="304800">
                    <a:schemeClr val="accent5">
                      <a:satMod val="175000"/>
                      <a:alpha val="80000"/>
                    </a:schemeClr>
                  </a:glow>
                </a:effectLst>
              </a:rPr>
              <a:t> </a:t>
            </a:r>
            <a:r>
              <a:rPr lang="de-DE" sz="1050" dirty="0" err="1">
                <a:solidFill>
                  <a:schemeClr val="accent4"/>
                </a:solidFill>
                <a:effectLst>
                  <a:glow rad="304800">
                    <a:schemeClr val="accent5">
                      <a:satMod val="175000"/>
                      <a:alpha val="80000"/>
                    </a:schemeClr>
                  </a:glow>
                </a:effectLst>
              </a:rPr>
              <a:t>teaching</a:t>
            </a:r>
            <a:endParaRPr lang="de-DE" sz="1050" dirty="0">
              <a:solidFill>
                <a:schemeClr val="accent4"/>
              </a:solidFill>
              <a:effectLst>
                <a:glow rad="304800">
                  <a:schemeClr val="accent5">
                    <a:satMod val="175000"/>
                    <a:alpha val="80000"/>
                  </a:schemeClr>
                </a:glow>
              </a:effectLst>
            </a:endParaRPr>
          </a:p>
        </p:txBody>
      </p:sp>
      <p:sp>
        <p:nvSpPr>
          <p:cNvPr id="40" name="Textfeld 39">
            <a:extLst>
              <a:ext uri="{FF2B5EF4-FFF2-40B4-BE49-F238E27FC236}">
                <a16:creationId xmlns:a16="http://schemas.microsoft.com/office/drawing/2014/main" id="{B89F05DC-2A67-6992-20D3-73998E3C27DB}"/>
              </a:ext>
            </a:extLst>
          </p:cNvPr>
          <p:cNvSpPr txBox="1"/>
          <p:nvPr/>
        </p:nvSpPr>
        <p:spPr>
          <a:xfrm>
            <a:off x="4808220" y="2526423"/>
            <a:ext cx="2287134" cy="769441"/>
          </a:xfrm>
          <a:prstGeom prst="rect">
            <a:avLst/>
          </a:prstGeom>
          <a:noFill/>
        </p:spPr>
        <p:txBody>
          <a:bodyPr wrap="square" rtlCol="0">
            <a:spAutoFit/>
          </a:bodyPr>
          <a:lstStyle/>
          <a:p>
            <a:pPr algn="ctr"/>
            <a:r>
              <a:rPr lang="en-US" sz="1100" dirty="0">
                <a:solidFill>
                  <a:schemeClr val="accent4"/>
                </a:solidFill>
              </a:rPr>
              <a:t>Development &amp; evaluation: Course for LA students of language subjects + workshop for lecturers</a:t>
            </a:r>
            <a:endParaRPr lang="de-DE" sz="1100" dirty="0">
              <a:solidFill>
                <a:schemeClr val="accent4"/>
              </a:solidFill>
            </a:endParaRPr>
          </a:p>
        </p:txBody>
      </p:sp>
      <p:sp>
        <p:nvSpPr>
          <p:cNvPr id="44" name="Freihandform: Form 43">
            <a:extLst>
              <a:ext uri="{FF2B5EF4-FFF2-40B4-BE49-F238E27FC236}">
                <a16:creationId xmlns:a16="http://schemas.microsoft.com/office/drawing/2014/main" id="{5439BEA1-286F-0828-0CA7-B0B59F10B7D1}"/>
              </a:ext>
            </a:extLst>
          </p:cNvPr>
          <p:cNvSpPr/>
          <p:nvPr/>
        </p:nvSpPr>
        <p:spPr>
          <a:xfrm>
            <a:off x="6904276" y="4957593"/>
            <a:ext cx="2636100" cy="1284796"/>
          </a:xfrm>
          <a:custGeom>
            <a:avLst/>
            <a:gdLst>
              <a:gd name="connsiteX0" fmla="*/ -394 w 2636100"/>
              <a:gd name="connsiteY0" fmla="*/ 121566 h 1284796"/>
              <a:gd name="connsiteX1" fmla="*/ 120921 w 2636100"/>
              <a:gd name="connsiteY1" fmla="*/ 261 h 1284796"/>
              <a:gd name="connsiteX2" fmla="*/ 2514392 w 2636100"/>
              <a:gd name="connsiteY2" fmla="*/ 261 h 1284796"/>
              <a:gd name="connsiteX3" fmla="*/ 2635707 w 2636100"/>
              <a:gd name="connsiteY3" fmla="*/ 121566 h 1284796"/>
              <a:gd name="connsiteX4" fmla="*/ 2635707 w 2636100"/>
              <a:gd name="connsiteY4" fmla="*/ 1163752 h 1284796"/>
              <a:gd name="connsiteX5" fmla="*/ 2514392 w 2636100"/>
              <a:gd name="connsiteY5" fmla="*/ 1285057 h 1284796"/>
              <a:gd name="connsiteX6" fmla="*/ 120921 w 2636100"/>
              <a:gd name="connsiteY6" fmla="*/ 1285057 h 1284796"/>
              <a:gd name="connsiteX7" fmla="*/ -394 w 2636100"/>
              <a:gd name="connsiteY7" fmla="*/ 1163752 h 12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100" h="1284796">
                <a:moveTo>
                  <a:pt x="-394" y="121566"/>
                </a:moveTo>
                <a:cubicBezTo>
                  <a:pt x="-394" y="54577"/>
                  <a:pt x="53927" y="261"/>
                  <a:pt x="120921" y="261"/>
                </a:cubicBezTo>
                <a:lnTo>
                  <a:pt x="2514392" y="261"/>
                </a:lnTo>
                <a:cubicBezTo>
                  <a:pt x="2581386" y="261"/>
                  <a:pt x="2635707" y="54577"/>
                  <a:pt x="2635707" y="121566"/>
                </a:cubicBezTo>
                <a:lnTo>
                  <a:pt x="2635707" y="1163752"/>
                </a:lnTo>
                <a:cubicBezTo>
                  <a:pt x="2635707" y="1230741"/>
                  <a:pt x="2581386" y="1285057"/>
                  <a:pt x="2514392" y="1285057"/>
                </a:cubicBezTo>
                <a:lnTo>
                  <a:pt x="120921" y="1285057"/>
                </a:lnTo>
                <a:cubicBezTo>
                  <a:pt x="53927" y="1285057"/>
                  <a:pt x="-394" y="1230741"/>
                  <a:pt x="-394" y="1163752"/>
                </a:cubicBezTo>
                <a:close/>
              </a:path>
            </a:pathLst>
          </a:custGeom>
          <a:noFill/>
          <a:ln w="8934" cap="flat">
            <a:solidFill>
              <a:srgbClr val="A11E3B"/>
            </a:solid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9CF7161D-4BB9-45C5-74AE-B29A59403E2D}"/>
              </a:ext>
            </a:extLst>
          </p:cNvPr>
          <p:cNvSpPr/>
          <p:nvPr/>
        </p:nvSpPr>
        <p:spPr>
          <a:xfrm>
            <a:off x="6903301" y="4956618"/>
            <a:ext cx="2636100" cy="729156"/>
          </a:xfrm>
          <a:custGeom>
            <a:avLst/>
            <a:gdLst>
              <a:gd name="connsiteX0" fmla="*/ 121136 w 2636100"/>
              <a:gd name="connsiteY0" fmla="*/ 261 h 729156"/>
              <a:gd name="connsiteX1" fmla="*/ 2514177 w 2636100"/>
              <a:gd name="connsiteY1" fmla="*/ 261 h 729156"/>
              <a:gd name="connsiteX2" fmla="*/ 2635707 w 2636100"/>
              <a:gd name="connsiteY2" fmla="*/ 121800 h 729156"/>
              <a:gd name="connsiteX3" fmla="*/ 2635707 w 2636100"/>
              <a:gd name="connsiteY3" fmla="*/ 729417 h 729156"/>
              <a:gd name="connsiteX4" fmla="*/ -394 w 2636100"/>
              <a:gd name="connsiteY4" fmla="*/ 729417 h 729156"/>
              <a:gd name="connsiteX5" fmla="*/ -394 w 2636100"/>
              <a:gd name="connsiteY5" fmla="*/ 121800 h 729156"/>
              <a:gd name="connsiteX6" fmla="*/ 121136 w 263610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100" h="729156">
                <a:moveTo>
                  <a:pt x="121136" y="261"/>
                </a:moveTo>
                <a:lnTo>
                  <a:pt x="2514177" y="261"/>
                </a:lnTo>
                <a:cubicBezTo>
                  <a:pt x="2581289" y="261"/>
                  <a:pt x="2635707" y="54675"/>
                  <a:pt x="2635707" y="121800"/>
                </a:cubicBezTo>
                <a:lnTo>
                  <a:pt x="2635707" y="729417"/>
                </a:lnTo>
                <a:lnTo>
                  <a:pt x="-394" y="729417"/>
                </a:lnTo>
                <a:lnTo>
                  <a:pt x="-394" y="121800"/>
                </a:lnTo>
                <a:cubicBezTo>
                  <a:pt x="-394" y="54675"/>
                  <a:pt x="54024" y="261"/>
                  <a:pt x="121136" y="261"/>
                </a:cubicBezTo>
                <a:close/>
              </a:path>
            </a:pathLst>
          </a:custGeom>
          <a:solidFill>
            <a:srgbClr val="A11E3B"/>
          </a:solidFill>
          <a:ln w="1949" cap="flat">
            <a:noFill/>
            <a:prstDash val="solid"/>
            <a:miter/>
          </a:ln>
        </p:spPr>
        <p:txBody>
          <a:bodyPr rtlCol="0" anchor="ctr"/>
          <a:lstStyle/>
          <a:p>
            <a:pPr algn="ctr"/>
            <a:r>
              <a:rPr lang="de-DE" sz="1600" b="1" dirty="0">
                <a:solidFill>
                  <a:schemeClr val="bg1"/>
                </a:solidFill>
              </a:rPr>
              <a:t>Universität Tübingen</a:t>
            </a:r>
            <a:br>
              <a:rPr lang="de-DE" dirty="0">
                <a:solidFill>
                  <a:schemeClr val="bg1"/>
                </a:solidFill>
              </a:rPr>
            </a:br>
            <a:r>
              <a:rPr lang="de-DE" sz="1200" dirty="0">
                <a:solidFill>
                  <a:schemeClr val="bg1"/>
                </a:solidFill>
              </a:rPr>
              <a:t>Computerlinguistik &amp;</a:t>
            </a:r>
            <a:br>
              <a:rPr lang="de-DE" sz="1200" dirty="0">
                <a:solidFill>
                  <a:schemeClr val="bg1"/>
                </a:solidFill>
              </a:rPr>
            </a:br>
            <a:r>
              <a:rPr lang="de-DE" sz="1200" dirty="0">
                <a:solidFill>
                  <a:schemeClr val="bg1"/>
                </a:solidFill>
              </a:rPr>
              <a:t>Empirische Bildungsforschung</a:t>
            </a:r>
          </a:p>
        </p:txBody>
      </p:sp>
      <p:sp>
        <p:nvSpPr>
          <p:cNvPr id="46" name="Freihandform: Form 45">
            <a:extLst>
              <a:ext uri="{FF2B5EF4-FFF2-40B4-BE49-F238E27FC236}">
                <a16:creationId xmlns:a16="http://schemas.microsoft.com/office/drawing/2014/main" id="{80D50E4D-E38B-5740-242D-4AC8C694845B}"/>
              </a:ext>
            </a:extLst>
          </p:cNvPr>
          <p:cNvSpPr/>
          <p:nvPr/>
        </p:nvSpPr>
        <p:spPr>
          <a:xfrm>
            <a:off x="8202224" y="3310168"/>
            <a:ext cx="2263283" cy="1648087"/>
          </a:xfrm>
          <a:custGeom>
            <a:avLst/>
            <a:gdLst>
              <a:gd name="connsiteX0" fmla="*/ -394 w 2263283"/>
              <a:gd name="connsiteY0" fmla="*/ 1647120 h 1648087"/>
              <a:gd name="connsiteX1" fmla="*/ 35 w 2263283"/>
              <a:gd name="connsiteY1" fmla="*/ 1633493 h 1648087"/>
              <a:gd name="connsiteX2" fmla="*/ 1322 w 2263283"/>
              <a:gd name="connsiteY2" fmla="*/ 1619280 h 1648087"/>
              <a:gd name="connsiteX3" fmla="*/ 3467 w 2263283"/>
              <a:gd name="connsiteY3" fmla="*/ 1605126 h 1648087"/>
              <a:gd name="connsiteX4" fmla="*/ 6430 w 2263283"/>
              <a:gd name="connsiteY4" fmla="*/ 1591049 h 1648087"/>
              <a:gd name="connsiteX5" fmla="*/ 10194 w 2263283"/>
              <a:gd name="connsiteY5" fmla="*/ 1577032 h 1648087"/>
              <a:gd name="connsiteX6" fmla="*/ 14834 w 2263283"/>
              <a:gd name="connsiteY6" fmla="*/ 1562878 h 1648087"/>
              <a:gd name="connsiteX7" fmla="*/ 26084 w 2263283"/>
              <a:gd name="connsiteY7" fmla="*/ 1535602 h 1648087"/>
              <a:gd name="connsiteX8" fmla="*/ 40357 w 2263283"/>
              <a:gd name="connsiteY8" fmla="*/ 1508503 h 1648087"/>
              <a:gd name="connsiteX9" fmla="*/ 57359 w 2263283"/>
              <a:gd name="connsiteY9" fmla="*/ 1481871 h 1648087"/>
              <a:gd name="connsiteX10" fmla="*/ 76974 w 2263283"/>
              <a:gd name="connsiteY10" fmla="*/ 1455766 h 1648087"/>
              <a:gd name="connsiteX11" fmla="*/ 99084 w 2263283"/>
              <a:gd name="connsiteY11" fmla="*/ 1430167 h 1648087"/>
              <a:gd name="connsiteX12" fmla="*/ 123573 w 2263283"/>
              <a:gd name="connsiteY12" fmla="*/ 1405115 h 1648087"/>
              <a:gd name="connsiteX13" fmla="*/ 150324 w 2263283"/>
              <a:gd name="connsiteY13" fmla="*/ 1380647 h 1648087"/>
              <a:gd name="connsiteX14" fmla="*/ 179259 w 2263283"/>
              <a:gd name="connsiteY14" fmla="*/ 1356803 h 1648087"/>
              <a:gd name="connsiteX15" fmla="*/ 210280 w 2263283"/>
              <a:gd name="connsiteY15" fmla="*/ 1333583 h 1648087"/>
              <a:gd name="connsiteX16" fmla="*/ 243250 w 2263283"/>
              <a:gd name="connsiteY16" fmla="*/ 1311046 h 1648087"/>
              <a:gd name="connsiteX17" fmla="*/ 278113 w 2263283"/>
              <a:gd name="connsiteY17" fmla="*/ 1289230 h 1648087"/>
              <a:gd name="connsiteX18" fmla="*/ 314749 w 2263283"/>
              <a:gd name="connsiteY18" fmla="*/ 1268174 h 1648087"/>
              <a:gd name="connsiteX19" fmla="*/ 353081 w 2263283"/>
              <a:gd name="connsiteY19" fmla="*/ 1247917 h 1648087"/>
              <a:gd name="connsiteX20" fmla="*/ 392993 w 2263283"/>
              <a:gd name="connsiteY20" fmla="*/ 1228519 h 1648087"/>
              <a:gd name="connsiteX21" fmla="*/ 434387 w 2263283"/>
              <a:gd name="connsiteY21" fmla="*/ 1210017 h 1648087"/>
              <a:gd name="connsiteX22" fmla="*/ 477166 w 2263283"/>
              <a:gd name="connsiteY22" fmla="*/ 1192451 h 1648087"/>
              <a:gd name="connsiteX23" fmla="*/ 521250 w 2263283"/>
              <a:gd name="connsiteY23" fmla="*/ 1175879 h 1648087"/>
              <a:gd name="connsiteX24" fmla="*/ 566524 w 2263283"/>
              <a:gd name="connsiteY24" fmla="*/ 1160341 h 1648087"/>
              <a:gd name="connsiteX25" fmla="*/ 612909 w 2263283"/>
              <a:gd name="connsiteY25" fmla="*/ 1145894 h 1648087"/>
              <a:gd name="connsiteX26" fmla="*/ 660289 w 2263283"/>
              <a:gd name="connsiteY26" fmla="*/ 1132578 h 1648087"/>
              <a:gd name="connsiteX27" fmla="*/ 708565 w 2263283"/>
              <a:gd name="connsiteY27" fmla="*/ 1120432 h 1648087"/>
              <a:gd name="connsiteX28" fmla="*/ 757660 w 2263283"/>
              <a:gd name="connsiteY28" fmla="*/ 1109553 h 1648087"/>
              <a:gd name="connsiteX29" fmla="*/ 807458 w 2263283"/>
              <a:gd name="connsiteY29" fmla="*/ 1099942 h 1648087"/>
              <a:gd name="connsiteX30" fmla="*/ 857860 w 2263283"/>
              <a:gd name="connsiteY30" fmla="*/ 1091675 h 1648087"/>
              <a:gd name="connsiteX31" fmla="*/ 908788 w 2263283"/>
              <a:gd name="connsiteY31" fmla="*/ 1084793 h 1648087"/>
              <a:gd name="connsiteX32" fmla="*/ 960106 w 2263283"/>
              <a:gd name="connsiteY32" fmla="*/ 1079334 h 1648087"/>
              <a:gd name="connsiteX33" fmla="*/ 1011756 w 2263283"/>
              <a:gd name="connsiteY33" fmla="*/ 1075396 h 1648087"/>
              <a:gd name="connsiteX34" fmla="*/ 1063620 w 2263283"/>
              <a:gd name="connsiteY34" fmla="*/ 1072978 h 1648087"/>
              <a:gd name="connsiteX35" fmla="*/ 1115289 w 2263283"/>
              <a:gd name="connsiteY35" fmla="*/ 1072179 h 1648087"/>
              <a:gd name="connsiteX36" fmla="*/ 1140968 w 2263283"/>
              <a:gd name="connsiteY36" fmla="*/ 1071769 h 1648087"/>
              <a:gd name="connsiteX37" fmla="*/ 1140363 w 2263283"/>
              <a:gd name="connsiteY37" fmla="*/ 1071789 h 1648087"/>
              <a:gd name="connsiteX38" fmla="*/ 1166022 w 2263283"/>
              <a:gd name="connsiteY38" fmla="*/ 1070600 h 1648087"/>
              <a:gd name="connsiteX39" fmla="*/ 1165418 w 2263283"/>
              <a:gd name="connsiteY39" fmla="*/ 1070639 h 1648087"/>
              <a:gd name="connsiteX40" fmla="*/ 1191077 w 2263283"/>
              <a:gd name="connsiteY40" fmla="*/ 1068689 h 1648087"/>
              <a:gd name="connsiteX41" fmla="*/ 1190472 w 2263283"/>
              <a:gd name="connsiteY41" fmla="*/ 1068728 h 1648087"/>
              <a:gd name="connsiteX42" fmla="*/ 1216093 w 2263283"/>
              <a:gd name="connsiteY42" fmla="*/ 1066018 h 1648087"/>
              <a:gd name="connsiteX43" fmla="*/ 1215508 w 2263283"/>
              <a:gd name="connsiteY43" fmla="*/ 1066077 h 1648087"/>
              <a:gd name="connsiteX44" fmla="*/ 1241069 w 2263283"/>
              <a:gd name="connsiteY44" fmla="*/ 1062606 h 1648087"/>
              <a:gd name="connsiteX45" fmla="*/ 1240484 w 2263283"/>
              <a:gd name="connsiteY45" fmla="*/ 1062704 h 1648087"/>
              <a:gd name="connsiteX46" fmla="*/ 1265987 w 2263283"/>
              <a:gd name="connsiteY46" fmla="*/ 1058493 h 1648087"/>
              <a:gd name="connsiteX47" fmla="*/ 1265149 w 2263283"/>
              <a:gd name="connsiteY47" fmla="*/ 1058649 h 1648087"/>
              <a:gd name="connsiteX48" fmla="*/ 1315902 w 2263283"/>
              <a:gd name="connsiteY48" fmla="*/ 1048062 h 1648087"/>
              <a:gd name="connsiteX49" fmla="*/ 1314849 w 2263283"/>
              <a:gd name="connsiteY49" fmla="*/ 1048315 h 1648087"/>
              <a:gd name="connsiteX50" fmla="*/ 1365192 w 2263283"/>
              <a:gd name="connsiteY50" fmla="*/ 1034941 h 1648087"/>
              <a:gd name="connsiteX51" fmla="*/ 1364198 w 2263283"/>
              <a:gd name="connsiteY51" fmla="*/ 1035234 h 1648087"/>
              <a:gd name="connsiteX52" fmla="*/ 1414034 w 2263283"/>
              <a:gd name="connsiteY52" fmla="*/ 1019149 h 1648087"/>
              <a:gd name="connsiteX53" fmla="*/ 1413078 w 2263283"/>
              <a:gd name="connsiteY53" fmla="*/ 1019481 h 1648087"/>
              <a:gd name="connsiteX54" fmla="*/ 1462330 w 2263283"/>
              <a:gd name="connsiteY54" fmla="*/ 1000803 h 1648087"/>
              <a:gd name="connsiteX55" fmla="*/ 1461413 w 2263283"/>
              <a:gd name="connsiteY55" fmla="*/ 1001174 h 1648087"/>
              <a:gd name="connsiteX56" fmla="*/ 1509963 w 2263283"/>
              <a:gd name="connsiteY56" fmla="*/ 980001 h 1648087"/>
              <a:gd name="connsiteX57" fmla="*/ 1509105 w 2263283"/>
              <a:gd name="connsiteY57" fmla="*/ 980410 h 1648087"/>
              <a:gd name="connsiteX58" fmla="*/ 1556836 w 2263283"/>
              <a:gd name="connsiteY58" fmla="*/ 956820 h 1648087"/>
              <a:gd name="connsiteX59" fmla="*/ 1556017 w 2263283"/>
              <a:gd name="connsiteY59" fmla="*/ 957249 h 1648087"/>
              <a:gd name="connsiteX60" fmla="*/ 1602850 w 2263283"/>
              <a:gd name="connsiteY60" fmla="*/ 931378 h 1648087"/>
              <a:gd name="connsiteX61" fmla="*/ 1602071 w 2263283"/>
              <a:gd name="connsiteY61" fmla="*/ 931826 h 1648087"/>
              <a:gd name="connsiteX62" fmla="*/ 1647910 w 2263283"/>
              <a:gd name="connsiteY62" fmla="*/ 903752 h 1648087"/>
              <a:gd name="connsiteX63" fmla="*/ 1647169 w 2263283"/>
              <a:gd name="connsiteY63" fmla="*/ 904220 h 1648087"/>
              <a:gd name="connsiteX64" fmla="*/ 1691897 w 2263283"/>
              <a:gd name="connsiteY64" fmla="*/ 874059 h 1648087"/>
              <a:gd name="connsiteX65" fmla="*/ 1691195 w 2263283"/>
              <a:gd name="connsiteY65" fmla="*/ 874546 h 1648087"/>
              <a:gd name="connsiteX66" fmla="*/ 1734714 w 2263283"/>
              <a:gd name="connsiteY66" fmla="*/ 842378 h 1648087"/>
              <a:gd name="connsiteX67" fmla="*/ 1734051 w 2263283"/>
              <a:gd name="connsiteY67" fmla="*/ 842904 h 1648087"/>
              <a:gd name="connsiteX68" fmla="*/ 1776264 w 2263283"/>
              <a:gd name="connsiteY68" fmla="*/ 808825 h 1648087"/>
              <a:gd name="connsiteX69" fmla="*/ 1775621 w 2263283"/>
              <a:gd name="connsiteY69" fmla="*/ 809371 h 1648087"/>
              <a:gd name="connsiteX70" fmla="*/ 1816449 w 2263283"/>
              <a:gd name="connsiteY70" fmla="*/ 773498 h 1648087"/>
              <a:gd name="connsiteX71" fmla="*/ 1815825 w 2263283"/>
              <a:gd name="connsiteY71" fmla="*/ 774063 h 1648087"/>
              <a:gd name="connsiteX72" fmla="*/ 1855133 w 2263283"/>
              <a:gd name="connsiteY72" fmla="*/ 736494 h 1648087"/>
              <a:gd name="connsiteX73" fmla="*/ 1854548 w 2263283"/>
              <a:gd name="connsiteY73" fmla="*/ 737079 h 1648087"/>
              <a:gd name="connsiteX74" fmla="*/ 1892256 w 2263283"/>
              <a:gd name="connsiteY74" fmla="*/ 697911 h 1648087"/>
              <a:gd name="connsiteX75" fmla="*/ 1891691 w 2263283"/>
              <a:gd name="connsiteY75" fmla="*/ 698516 h 1648087"/>
              <a:gd name="connsiteX76" fmla="*/ 1927684 w 2263283"/>
              <a:gd name="connsiteY76" fmla="*/ 657847 h 1648087"/>
              <a:gd name="connsiteX77" fmla="*/ 1927138 w 2263283"/>
              <a:gd name="connsiteY77" fmla="*/ 658490 h 1648087"/>
              <a:gd name="connsiteX78" fmla="*/ 1961337 w 2263283"/>
              <a:gd name="connsiteY78" fmla="*/ 616417 h 1648087"/>
              <a:gd name="connsiteX79" fmla="*/ 1960810 w 2263283"/>
              <a:gd name="connsiteY79" fmla="*/ 617100 h 1648087"/>
              <a:gd name="connsiteX80" fmla="*/ 1993099 w 2263283"/>
              <a:gd name="connsiteY80" fmla="*/ 573721 h 1648087"/>
              <a:gd name="connsiteX81" fmla="*/ 1992592 w 2263283"/>
              <a:gd name="connsiteY81" fmla="*/ 574423 h 1648087"/>
              <a:gd name="connsiteX82" fmla="*/ 2022872 w 2263283"/>
              <a:gd name="connsiteY82" fmla="*/ 529854 h 1648087"/>
              <a:gd name="connsiteX83" fmla="*/ 2022404 w 2263283"/>
              <a:gd name="connsiteY83" fmla="*/ 530595 h 1648087"/>
              <a:gd name="connsiteX84" fmla="*/ 2050578 w 2263283"/>
              <a:gd name="connsiteY84" fmla="*/ 484916 h 1648087"/>
              <a:gd name="connsiteX85" fmla="*/ 2050110 w 2263283"/>
              <a:gd name="connsiteY85" fmla="*/ 485696 h 1648087"/>
              <a:gd name="connsiteX86" fmla="*/ 2076081 w 2263283"/>
              <a:gd name="connsiteY86" fmla="*/ 439022 h 1648087"/>
              <a:gd name="connsiteX87" fmla="*/ 2075652 w 2263283"/>
              <a:gd name="connsiteY87" fmla="*/ 439860 h 1648087"/>
              <a:gd name="connsiteX88" fmla="*/ 2099323 w 2263283"/>
              <a:gd name="connsiteY88" fmla="*/ 392290 h 1648087"/>
              <a:gd name="connsiteX89" fmla="*/ 2098913 w 2263283"/>
              <a:gd name="connsiteY89" fmla="*/ 393147 h 1648087"/>
              <a:gd name="connsiteX90" fmla="*/ 2120166 w 2263283"/>
              <a:gd name="connsiteY90" fmla="*/ 344777 h 1648087"/>
              <a:gd name="connsiteX91" fmla="*/ 2119796 w 2263283"/>
              <a:gd name="connsiteY91" fmla="*/ 345694 h 1648087"/>
              <a:gd name="connsiteX92" fmla="*/ 2138533 w 2263283"/>
              <a:gd name="connsiteY92" fmla="*/ 296622 h 1648087"/>
              <a:gd name="connsiteX93" fmla="*/ 2138201 w 2263283"/>
              <a:gd name="connsiteY93" fmla="*/ 297577 h 1648087"/>
              <a:gd name="connsiteX94" fmla="*/ 2154326 w 2263283"/>
              <a:gd name="connsiteY94" fmla="*/ 247901 h 1648087"/>
              <a:gd name="connsiteX95" fmla="*/ 2154033 w 2263283"/>
              <a:gd name="connsiteY95" fmla="*/ 248915 h 1648087"/>
              <a:gd name="connsiteX96" fmla="*/ 2167468 w 2263283"/>
              <a:gd name="connsiteY96" fmla="*/ 198751 h 1648087"/>
              <a:gd name="connsiteX97" fmla="*/ 2167214 w 2263283"/>
              <a:gd name="connsiteY97" fmla="*/ 199824 h 1648087"/>
              <a:gd name="connsiteX98" fmla="*/ 2177821 w 2263283"/>
              <a:gd name="connsiteY98" fmla="*/ 149251 h 1648087"/>
              <a:gd name="connsiteX99" fmla="*/ 2177665 w 2263283"/>
              <a:gd name="connsiteY99" fmla="*/ 150069 h 1648087"/>
              <a:gd name="connsiteX100" fmla="*/ 2181896 w 2263283"/>
              <a:gd name="connsiteY100" fmla="*/ 124666 h 1648087"/>
              <a:gd name="connsiteX101" fmla="*/ 2181701 w 2263283"/>
              <a:gd name="connsiteY101" fmla="*/ 126167 h 1648087"/>
              <a:gd name="connsiteX102" fmla="*/ 2184177 w 2263283"/>
              <a:gd name="connsiteY102" fmla="*/ 98717 h 1648087"/>
              <a:gd name="connsiteX103" fmla="*/ 2224225 w 2263283"/>
              <a:gd name="connsiteY103" fmla="*/ 102323 h 1648087"/>
              <a:gd name="connsiteX104" fmla="*/ 2221691 w 2263283"/>
              <a:gd name="connsiteY104" fmla="*/ 130534 h 1648087"/>
              <a:gd name="connsiteX105" fmla="*/ 2217265 w 2263283"/>
              <a:gd name="connsiteY105" fmla="*/ 157088 h 1648087"/>
              <a:gd name="connsiteX106" fmla="*/ 2206444 w 2263283"/>
              <a:gd name="connsiteY106" fmla="*/ 208616 h 1648087"/>
              <a:gd name="connsiteX107" fmla="*/ 2192737 w 2263283"/>
              <a:gd name="connsiteY107" fmla="*/ 259833 h 1648087"/>
              <a:gd name="connsiteX108" fmla="*/ 2176281 w 2263283"/>
              <a:gd name="connsiteY108" fmla="*/ 310484 h 1648087"/>
              <a:gd name="connsiteX109" fmla="*/ 2157173 w 2263283"/>
              <a:gd name="connsiteY109" fmla="*/ 360491 h 1648087"/>
              <a:gd name="connsiteX110" fmla="*/ 2135530 w 2263283"/>
              <a:gd name="connsiteY110" fmla="*/ 409758 h 1648087"/>
              <a:gd name="connsiteX111" fmla="*/ 2111450 w 2263283"/>
              <a:gd name="connsiteY111" fmla="*/ 458167 h 1648087"/>
              <a:gd name="connsiteX112" fmla="*/ 2085031 w 2263283"/>
              <a:gd name="connsiteY112" fmla="*/ 505640 h 1648087"/>
              <a:gd name="connsiteX113" fmla="*/ 2056389 w 2263283"/>
              <a:gd name="connsiteY113" fmla="*/ 552080 h 1648087"/>
              <a:gd name="connsiteX114" fmla="*/ 2025621 w 2263283"/>
              <a:gd name="connsiteY114" fmla="*/ 597389 h 1648087"/>
              <a:gd name="connsiteX115" fmla="*/ 1992806 w 2263283"/>
              <a:gd name="connsiteY115" fmla="*/ 641450 h 1648087"/>
              <a:gd name="connsiteX116" fmla="*/ 1958081 w 2263283"/>
              <a:gd name="connsiteY116" fmla="*/ 684186 h 1648087"/>
              <a:gd name="connsiteX117" fmla="*/ 1921522 w 2263283"/>
              <a:gd name="connsiteY117" fmla="*/ 725479 h 1648087"/>
              <a:gd name="connsiteX118" fmla="*/ 1883229 w 2263283"/>
              <a:gd name="connsiteY118" fmla="*/ 765271 h 1648087"/>
              <a:gd name="connsiteX119" fmla="*/ 1843297 w 2263283"/>
              <a:gd name="connsiteY119" fmla="*/ 803424 h 1648087"/>
              <a:gd name="connsiteX120" fmla="*/ 1801865 w 2263283"/>
              <a:gd name="connsiteY120" fmla="*/ 839843 h 1648087"/>
              <a:gd name="connsiteX121" fmla="*/ 1758969 w 2263283"/>
              <a:gd name="connsiteY121" fmla="*/ 874449 h 1648087"/>
              <a:gd name="connsiteX122" fmla="*/ 1714749 w 2263283"/>
              <a:gd name="connsiteY122" fmla="*/ 907144 h 1648087"/>
              <a:gd name="connsiteX123" fmla="*/ 1669299 w 2263283"/>
              <a:gd name="connsiteY123" fmla="*/ 937811 h 1648087"/>
              <a:gd name="connsiteX124" fmla="*/ 1622699 w 2263283"/>
              <a:gd name="connsiteY124" fmla="*/ 966354 h 1648087"/>
              <a:gd name="connsiteX125" fmla="*/ 1575066 w 2263283"/>
              <a:gd name="connsiteY125" fmla="*/ 992674 h 1648087"/>
              <a:gd name="connsiteX126" fmla="*/ 1526478 w 2263283"/>
              <a:gd name="connsiteY126" fmla="*/ 1016673 h 1648087"/>
              <a:gd name="connsiteX127" fmla="*/ 1477051 w 2263283"/>
              <a:gd name="connsiteY127" fmla="*/ 1038236 h 1648087"/>
              <a:gd name="connsiteX128" fmla="*/ 1426863 w 2263283"/>
              <a:gd name="connsiteY128" fmla="*/ 1057264 h 1648087"/>
              <a:gd name="connsiteX129" fmla="*/ 1376033 w 2263283"/>
              <a:gd name="connsiteY129" fmla="*/ 1073661 h 1648087"/>
              <a:gd name="connsiteX130" fmla="*/ 1324656 w 2263283"/>
              <a:gd name="connsiteY130" fmla="*/ 1087308 h 1648087"/>
              <a:gd name="connsiteX131" fmla="*/ 1272948 w 2263283"/>
              <a:gd name="connsiteY131" fmla="*/ 1098089 h 1648087"/>
              <a:gd name="connsiteX132" fmla="*/ 1246763 w 2263283"/>
              <a:gd name="connsiteY132" fmla="*/ 1102417 h 1648087"/>
              <a:gd name="connsiteX133" fmla="*/ 1220635 w 2263283"/>
              <a:gd name="connsiteY133" fmla="*/ 1105966 h 1648087"/>
              <a:gd name="connsiteX134" fmla="*/ 1194430 w 2263283"/>
              <a:gd name="connsiteY134" fmla="*/ 1108754 h 1648087"/>
              <a:gd name="connsiteX135" fmla="*/ 1168186 w 2263283"/>
              <a:gd name="connsiteY135" fmla="*/ 1110762 h 1648087"/>
              <a:gd name="connsiteX136" fmla="*/ 1141904 w 2263283"/>
              <a:gd name="connsiteY136" fmla="*/ 1111971 h 1648087"/>
              <a:gd name="connsiteX137" fmla="*/ 1115913 w 2263283"/>
              <a:gd name="connsiteY137" fmla="*/ 1112380 h 1648087"/>
              <a:gd name="connsiteX138" fmla="*/ 1064555 w 2263283"/>
              <a:gd name="connsiteY138" fmla="*/ 1113179 h 1648087"/>
              <a:gd name="connsiteX139" fmla="*/ 1065180 w 2263283"/>
              <a:gd name="connsiteY139" fmla="*/ 1113160 h 1648087"/>
              <a:gd name="connsiteX140" fmla="*/ 1013920 w 2263283"/>
              <a:gd name="connsiteY140" fmla="*/ 1115538 h 1648087"/>
              <a:gd name="connsiteX141" fmla="*/ 1014524 w 2263283"/>
              <a:gd name="connsiteY141" fmla="*/ 1115499 h 1648087"/>
              <a:gd name="connsiteX142" fmla="*/ 963479 w 2263283"/>
              <a:gd name="connsiteY142" fmla="*/ 1119418 h 1648087"/>
              <a:gd name="connsiteX143" fmla="*/ 964064 w 2263283"/>
              <a:gd name="connsiteY143" fmla="*/ 1119360 h 1648087"/>
              <a:gd name="connsiteX144" fmla="*/ 913311 w 2263283"/>
              <a:gd name="connsiteY144" fmla="*/ 1124741 h 1648087"/>
              <a:gd name="connsiteX145" fmla="*/ 913877 w 2263283"/>
              <a:gd name="connsiteY145" fmla="*/ 1124682 h 1648087"/>
              <a:gd name="connsiteX146" fmla="*/ 863534 w 2263283"/>
              <a:gd name="connsiteY146" fmla="*/ 1131486 h 1648087"/>
              <a:gd name="connsiteX147" fmla="*/ 864099 w 2263283"/>
              <a:gd name="connsiteY147" fmla="*/ 1131389 h 1648087"/>
              <a:gd name="connsiteX148" fmla="*/ 814243 w 2263283"/>
              <a:gd name="connsiteY148" fmla="*/ 1139577 h 1648087"/>
              <a:gd name="connsiteX149" fmla="*/ 814809 w 2263283"/>
              <a:gd name="connsiteY149" fmla="*/ 1139480 h 1648087"/>
              <a:gd name="connsiteX150" fmla="*/ 765557 w 2263283"/>
              <a:gd name="connsiteY150" fmla="*/ 1148974 h 1648087"/>
              <a:gd name="connsiteX151" fmla="*/ 766103 w 2263283"/>
              <a:gd name="connsiteY151" fmla="*/ 1148857 h 1648087"/>
              <a:gd name="connsiteX152" fmla="*/ 717553 w 2263283"/>
              <a:gd name="connsiteY152" fmla="*/ 1159639 h 1648087"/>
              <a:gd name="connsiteX153" fmla="*/ 718099 w 2263283"/>
              <a:gd name="connsiteY153" fmla="*/ 1159502 h 1648087"/>
              <a:gd name="connsiteX154" fmla="*/ 670369 w 2263283"/>
              <a:gd name="connsiteY154" fmla="*/ 1171492 h 1648087"/>
              <a:gd name="connsiteX155" fmla="*/ 670895 w 2263283"/>
              <a:gd name="connsiteY155" fmla="*/ 1171356 h 1648087"/>
              <a:gd name="connsiteX156" fmla="*/ 624062 w 2263283"/>
              <a:gd name="connsiteY156" fmla="*/ 1184516 h 1648087"/>
              <a:gd name="connsiteX157" fmla="*/ 624608 w 2263283"/>
              <a:gd name="connsiteY157" fmla="*/ 1184360 h 1648087"/>
              <a:gd name="connsiteX158" fmla="*/ 578768 w 2263283"/>
              <a:gd name="connsiteY158" fmla="*/ 1198631 h 1648087"/>
              <a:gd name="connsiteX159" fmla="*/ 579314 w 2263283"/>
              <a:gd name="connsiteY159" fmla="*/ 1198455 h 1648087"/>
              <a:gd name="connsiteX160" fmla="*/ 534587 w 2263283"/>
              <a:gd name="connsiteY160" fmla="*/ 1213818 h 1648087"/>
              <a:gd name="connsiteX161" fmla="*/ 535133 w 2263283"/>
              <a:gd name="connsiteY161" fmla="*/ 1213623 h 1648087"/>
              <a:gd name="connsiteX162" fmla="*/ 491613 w 2263283"/>
              <a:gd name="connsiteY162" fmla="*/ 1229981 h 1648087"/>
              <a:gd name="connsiteX163" fmla="*/ 492159 w 2263283"/>
              <a:gd name="connsiteY163" fmla="*/ 1229766 h 1648087"/>
              <a:gd name="connsiteX164" fmla="*/ 449946 w 2263283"/>
              <a:gd name="connsiteY164" fmla="*/ 1247098 h 1648087"/>
              <a:gd name="connsiteX165" fmla="*/ 450512 w 2263283"/>
              <a:gd name="connsiteY165" fmla="*/ 1246845 h 1648087"/>
              <a:gd name="connsiteX166" fmla="*/ 409703 w 2263283"/>
              <a:gd name="connsiteY166" fmla="*/ 1265093 h 1648087"/>
              <a:gd name="connsiteX167" fmla="*/ 410288 w 2263283"/>
              <a:gd name="connsiteY167" fmla="*/ 1264820 h 1648087"/>
              <a:gd name="connsiteX168" fmla="*/ 370961 w 2263283"/>
              <a:gd name="connsiteY168" fmla="*/ 1283946 h 1648087"/>
              <a:gd name="connsiteX169" fmla="*/ 371565 w 2263283"/>
              <a:gd name="connsiteY169" fmla="*/ 1283634 h 1648087"/>
              <a:gd name="connsiteX170" fmla="*/ 333857 w 2263283"/>
              <a:gd name="connsiteY170" fmla="*/ 1303559 h 1648087"/>
              <a:gd name="connsiteX171" fmla="*/ 334480 w 2263283"/>
              <a:gd name="connsiteY171" fmla="*/ 1303208 h 1648087"/>
              <a:gd name="connsiteX172" fmla="*/ 298488 w 2263283"/>
              <a:gd name="connsiteY172" fmla="*/ 1323894 h 1648087"/>
              <a:gd name="connsiteX173" fmla="*/ 299131 w 2263283"/>
              <a:gd name="connsiteY173" fmla="*/ 1323523 h 1648087"/>
              <a:gd name="connsiteX174" fmla="*/ 264932 w 2263283"/>
              <a:gd name="connsiteY174" fmla="*/ 1344910 h 1648087"/>
              <a:gd name="connsiteX175" fmla="*/ 265615 w 2263283"/>
              <a:gd name="connsiteY175" fmla="*/ 1344482 h 1648087"/>
              <a:gd name="connsiteX176" fmla="*/ 233326 w 2263283"/>
              <a:gd name="connsiteY176" fmla="*/ 1366532 h 1648087"/>
              <a:gd name="connsiteX177" fmla="*/ 234028 w 2263283"/>
              <a:gd name="connsiteY177" fmla="*/ 1366025 h 1648087"/>
              <a:gd name="connsiteX178" fmla="*/ 203748 w 2263283"/>
              <a:gd name="connsiteY178" fmla="*/ 1388699 h 1648087"/>
              <a:gd name="connsiteX179" fmla="*/ 204489 w 2263283"/>
              <a:gd name="connsiteY179" fmla="*/ 1388114 h 1648087"/>
              <a:gd name="connsiteX180" fmla="*/ 176315 w 2263283"/>
              <a:gd name="connsiteY180" fmla="*/ 1411354 h 1648087"/>
              <a:gd name="connsiteX181" fmla="*/ 177075 w 2263283"/>
              <a:gd name="connsiteY181" fmla="*/ 1410671 h 1648087"/>
              <a:gd name="connsiteX182" fmla="*/ 151123 w 2263283"/>
              <a:gd name="connsiteY182" fmla="*/ 1434417 h 1648087"/>
              <a:gd name="connsiteX183" fmla="*/ 151923 w 2263283"/>
              <a:gd name="connsiteY183" fmla="*/ 1433637 h 1648087"/>
              <a:gd name="connsiteX184" fmla="*/ 128272 w 2263283"/>
              <a:gd name="connsiteY184" fmla="*/ 1457832 h 1648087"/>
              <a:gd name="connsiteX185" fmla="*/ 129111 w 2263283"/>
              <a:gd name="connsiteY185" fmla="*/ 1456916 h 1648087"/>
              <a:gd name="connsiteX186" fmla="*/ 107858 w 2263283"/>
              <a:gd name="connsiteY186" fmla="*/ 1481520 h 1648087"/>
              <a:gd name="connsiteX187" fmla="*/ 108716 w 2263283"/>
              <a:gd name="connsiteY187" fmla="*/ 1480448 h 1648087"/>
              <a:gd name="connsiteX188" fmla="*/ 89959 w 2263283"/>
              <a:gd name="connsiteY188" fmla="*/ 1505422 h 1648087"/>
              <a:gd name="connsiteX189" fmla="*/ 90836 w 2263283"/>
              <a:gd name="connsiteY189" fmla="*/ 1504155 h 1648087"/>
              <a:gd name="connsiteX190" fmla="*/ 74692 w 2263283"/>
              <a:gd name="connsiteY190" fmla="*/ 1529422 h 1648087"/>
              <a:gd name="connsiteX191" fmla="*/ 75550 w 2263283"/>
              <a:gd name="connsiteY191" fmla="*/ 1527979 h 1648087"/>
              <a:gd name="connsiteX192" fmla="*/ 62116 w 2263283"/>
              <a:gd name="connsiteY192" fmla="*/ 1553500 h 1648087"/>
              <a:gd name="connsiteX193" fmla="*/ 62915 w 2263283"/>
              <a:gd name="connsiteY193" fmla="*/ 1551804 h 1648087"/>
              <a:gd name="connsiteX194" fmla="*/ 52289 w 2263283"/>
              <a:gd name="connsiteY194" fmla="*/ 1577519 h 1648087"/>
              <a:gd name="connsiteX195" fmla="*/ 52816 w 2263283"/>
              <a:gd name="connsiteY195" fmla="*/ 1576096 h 1648087"/>
              <a:gd name="connsiteX196" fmla="*/ 48585 w 2263283"/>
              <a:gd name="connsiteY196" fmla="*/ 1589022 h 1648087"/>
              <a:gd name="connsiteX197" fmla="*/ 48896 w 2263283"/>
              <a:gd name="connsiteY197" fmla="*/ 1587989 h 1648087"/>
              <a:gd name="connsiteX198" fmla="*/ 45406 w 2263283"/>
              <a:gd name="connsiteY198" fmla="*/ 1600954 h 1648087"/>
              <a:gd name="connsiteX199" fmla="*/ 45680 w 2263283"/>
              <a:gd name="connsiteY199" fmla="*/ 1599862 h 1648087"/>
              <a:gd name="connsiteX200" fmla="*/ 42930 w 2263283"/>
              <a:gd name="connsiteY200" fmla="*/ 1612846 h 1648087"/>
              <a:gd name="connsiteX201" fmla="*/ 43145 w 2263283"/>
              <a:gd name="connsiteY201" fmla="*/ 1611715 h 1648087"/>
              <a:gd name="connsiteX202" fmla="*/ 41175 w 2263283"/>
              <a:gd name="connsiteY202" fmla="*/ 1624719 h 1648087"/>
              <a:gd name="connsiteX203" fmla="*/ 41312 w 2263283"/>
              <a:gd name="connsiteY203" fmla="*/ 1623530 h 1648087"/>
              <a:gd name="connsiteX204" fmla="*/ 40122 w 2263283"/>
              <a:gd name="connsiteY204" fmla="*/ 1636554 h 1648087"/>
              <a:gd name="connsiteX205" fmla="*/ 40201 w 2263283"/>
              <a:gd name="connsiteY205" fmla="*/ 1635345 h 1648087"/>
              <a:gd name="connsiteX206" fmla="*/ 39811 w 2263283"/>
              <a:gd name="connsiteY206" fmla="*/ 1648349 h 1648087"/>
              <a:gd name="connsiteX207" fmla="*/ 2142569 w 2263283"/>
              <a:gd name="connsiteY207" fmla="*/ 116205 h 1648087"/>
              <a:gd name="connsiteX208" fmla="*/ 2211494 w 2263283"/>
              <a:gd name="connsiteY208" fmla="*/ 261 h 1648087"/>
              <a:gd name="connsiteX209" fmla="*/ 2262890 w 2263283"/>
              <a:gd name="connsiteY209" fmla="*/ 124958 h 164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2263283" h="1648087">
                <a:moveTo>
                  <a:pt x="-394" y="1647120"/>
                </a:moveTo>
                <a:lnTo>
                  <a:pt x="35" y="1633493"/>
                </a:lnTo>
                <a:lnTo>
                  <a:pt x="1322" y="1619280"/>
                </a:lnTo>
                <a:lnTo>
                  <a:pt x="3467" y="1605126"/>
                </a:lnTo>
                <a:lnTo>
                  <a:pt x="6430" y="1591049"/>
                </a:lnTo>
                <a:lnTo>
                  <a:pt x="10194" y="1577032"/>
                </a:lnTo>
                <a:lnTo>
                  <a:pt x="14834" y="1562878"/>
                </a:lnTo>
                <a:lnTo>
                  <a:pt x="26084" y="1535602"/>
                </a:lnTo>
                <a:lnTo>
                  <a:pt x="40357" y="1508503"/>
                </a:lnTo>
                <a:lnTo>
                  <a:pt x="57359" y="1481871"/>
                </a:lnTo>
                <a:lnTo>
                  <a:pt x="76974" y="1455766"/>
                </a:lnTo>
                <a:lnTo>
                  <a:pt x="99084" y="1430167"/>
                </a:lnTo>
                <a:lnTo>
                  <a:pt x="123573" y="1405115"/>
                </a:lnTo>
                <a:lnTo>
                  <a:pt x="150324" y="1380647"/>
                </a:lnTo>
                <a:lnTo>
                  <a:pt x="179259" y="1356803"/>
                </a:lnTo>
                <a:lnTo>
                  <a:pt x="210280" y="1333583"/>
                </a:lnTo>
                <a:lnTo>
                  <a:pt x="243250" y="1311046"/>
                </a:lnTo>
                <a:lnTo>
                  <a:pt x="278113" y="1289230"/>
                </a:lnTo>
                <a:lnTo>
                  <a:pt x="314749" y="1268174"/>
                </a:lnTo>
                <a:lnTo>
                  <a:pt x="353081" y="1247917"/>
                </a:lnTo>
                <a:lnTo>
                  <a:pt x="392993" y="1228519"/>
                </a:lnTo>
                <a:lnTo>
                  <a:pt x="434387" y="1210017"/>
                </a:lnTo>
                <a:lnTo>
                  <a:pt x="477166" y="1192451"/>
                </a:lnTo>
                <a:lnTo>
                  <a:pt x="521250" y="1175879"/>
                </a:lnTo>
                <a:lnTo>
                  <a:pt x="566524" y="1160341"/>
                </a:lnTo>
                <a:lnTo>
                  <a:pt x="612909" y="1145894"/>
                </a:lnTo>
                <a:lnTo>
                  <a:pt x="660289" y="1132578"/>
                </a:lnTo>
                <a:lnTo>
                  <a:pt x="708565" y="1120432"/>
                </a:lnTo>
                <a:lnTo>
                  <a:pt x="757660" y="1109553"/>
                </a:lnTo>
                <a:lnTo>
                  <a:pt x="807458" y="1099942"/>
                </a:lnTo>
                <a:lnTo>
                  <a:pt x="857860" y="1091675"/>
                </a:lnTo>
                <a:lnTo>
                  <a:pt x="908788" y="1084793"/>
                </a:lnTo>
                <a:lnTo>
                  <a:pt x="960106" y="1079334"/>
                </a:lnTo>
                <a:lnTo>
                  <a:pt x="1011756" y="1075396"/>
                </a:lnTo>
                <a:lnTo>
                  <a:pt x="1063620" y="1072978"/>
                </a:lnTo>
                <a:lnTo>
                  <a:pt x="1115289" y="1072179"/>
                </a:lnTo>
                <a:lnTo>
                  <a:pt x="1140968" y="1071769"/>
                </a:lnTo>
                <a:lnTo>
                  <a:pt x="1140363" y="1071789"/>
                </a:lnTo>
                <a:lnTo>
                  <a:pt x="1166022" y="1070600"/>
                </a:lnTo>
                <a:lnTo>
                  <a:pt x="1165418" y="1070639"/>
                </a:lnTo>
                <a:lnTo>
                  <a:pt x="1191077" y="1068689"/>
                </a:lnTo>
                <a:lnTo>
                  <a:pt x="1190472" y="1068728"/>
                </a:lnTo>
                <a:lnTo>
                  <a:pt x="1216093" y="1066018"/>
                </a:lnTo>
                <a:lnTo>
                  <a:pt x="1215508" y="1066077"/>
                </a:lnTo>
                <a:lnTo>
                  <a:pt x="1241069" y="1062606"/>
                </a:lnTo>
                <a:lnTo>
                  <a:pt x="1240484" y="1062704"/>
                </a:lnTo>
                <a:lnTo>
                  <a:pt x="1265987" y="1058493"/>
                </a:lnTo>
                <a:lnTo>
                  <a:pt x="1265149" y="1058649"/>
                </a:lnTo>
                <a:lnTo>
                  <a:pt x="1315902" y="1048062"/>
                </a:lnTo>
                <a:lnTo>
                  <a:pt x="1314849" y="1048315"/>
                </a:lnTo>
                <a:lnTo>
                  <a:pt x="1365192" y="1034941"/>
                </a:lnTo>
                <a:lnTo>
                  <a:pt x="1364198" y="1035234"/>
                </a:lnTo>
                <a:lnTo>
                  <a:pt x="1414034" y="1019149"/>
                </a:lnTo>
                <a:lnTo>
                  <a:pt x="1413078" y="1019481"/>
                </a:lnTo>
                <a:lnTo>
                  <a:pt x="1462330" y="1000803"/>
                </a:lnTo>
                <a:lnTo>
                  <a:pt x="1461413" y="1001174"/>
                </a:lnTo>
                <a:lnTo>
                  <a:pt x="1509963" y="980001"/>
                </a:lnTo>
                <a:lnTo>
                  <a:pt x="1509105" y="980410"/>
                </a:lnTo>
                <a:lnTo>
                  <a:pt x="1556836" y="956820"/>
                </a:lnTo>
                <a:lnTo>
                  <a:pt x="1556017" y="957249"/>
                </a:lnTo>
                <a:lnTo>
                  <a:pt x="1602850" y="931378"/>
                </a:lnTo>
                <a:lnTo>
                  <a:pt x="1602071" y="931826"/>
                </a:lnTo>
                <a:lnTo>
                  <a:pt x="1647910" y="903752"/>
                </a:lnTo>
                <a:lnTo>
                  <a:pt x="1647169" y="904220"/>
                </a:lnTo>
                <a:lnTo>
                  <a:pt x="1691897" y="874059"/>
                </a:lnTo>
                <a:lnTo>
                  <a:pt x="1691195" y="874546"/>
                </a:lnTo>
                <a:lnTo>
                  <a:pt x="1734714" y="842378"/>
                </a:lnTo>
                <a:lnTo>
                  <a:pt x="1734051" y="842904"/>
                </a:lnTo>
                <a:lnTo>
                  <a:pt x="1776264" y="808825"/>
                </a:lnTo>
                <a:lnTo>
                  <a:pt x="1775621" y="809371"/>
                </a:lnTo>
                <a:lnTo>
                  <a:pt x="1816449" y="773498"/>
                </a:lnTo>
                <a:lnTo>
                  <a:pt x="1815825" y="774063"/>
                </a:lnTo>
                <a:lnTo>
                  <a:pt x="1855133" y="736494"/>
                </a:lnTo>
                <a:lnTo>
                  <a:pt x="1854548" y="737079"/>
                </a:lnTo>
                <a:lnTo>
                  <a:pt x="1892256" y="697911"/>
                </a:lnTo>
                <a:lnTo>
                  <a:pt x="1891691" y="698516"/>
                </a:lnTo>
                <a:lnTo>
                  <a:pt x="1927684" y="657847"/>
                </a:lnTo>
                <a:lnTo>
                  <a:pt x="1927138" y="658490"/>
                </a:lnTo>
                <a:lnTo>
                  <a:pt x="1961337" y="616417"/>
                </a:lnTo>
                <a:lnTo>
                  <a:pt x="1960810" y="617100"/>
                </a:lnTo>
                <a:lnTo>
                  <a:pt x="1993099" y="573721"/>
                </a:lnTo>
                <a:lnTo>
                  <a:pt x="1992592" y="574423"/>
                </a:lnTo>
                <a:lnTo>
                  <a:pt x="2022872" y="529854"/>
                </a:lnTo>
                <a:lnTo>
                  <a:pt x="2022404" y="530595"/>
                </a:lnTo>
                <a:lnTo>
                  <a:pt x="2050578" y="484916"/>
                </a:lnTo>
                <a:lnTo>
                  <a:pt x="2050110" y="485696"/>
                </a:lnTo>
                <a:lnTo>
                  <a:pt x="2076081" y="439022"/>
                </a:lnTo>
                <a:lnTo>
                  <a:pt x="2075652" y="439860"/>
                </a:lnTo>
                <a:lnTo>
                  <a:pt x="2099323" y="392290"/>
                </a:lnTo>
                <a:lnTo>
                  <a:pt x="2098913" y="393147"/>
                </a:lnTo>
                <a:lnTo>
                  <a:pt x="2120166" y="344777"/>
                </a:lnTo>
                <a:lnTo>
                  <a:pt x="2119796" y="345694"/>
                </a:lnTo>
                <a:lnTo>
                  <a:pt x="2138533" y="296622"/>
                </a:lnTo>
                <a:lnTo>
                  <a:pt x="2138201" y="297577"/>
                </a:lnTo>
                <a:lnTo>
                  <a:pt x="2154326" y="247901"/>
                </a:lnTo>
                <a:lnTo>
                  <a:pt x="2154033" y="248915"/>
                </a:lnTo>
                <a:lnTo>
                  <a:pt x="2167468" y="198751"/>
                </a:lnTo>
                <a:lnTo>
                  <a:pt x="2167214" y="199824"/>
                </a:lnTo>
                <a:lnTo>
                  <a:pt x="2177821" y="149251"/>
                </a:lnTo>
                <a:lnTo>
                  <a:pt x="2177665" y="150069"/>
                </a:lnTo>
                <a:lnTo>
                  <a:pt x="2181896" y="124666"/>
                </a:lnTo>
                <a:lnTo>
                  <a:pt x="2181701" y="126167"/>
                </a:lnTo>
                <a:lnTo>
                  <a:pt x="2184177" y="98717"/>
                </a:lnTo>
                <a:lnTo>
                  <a:pt x="2224225" y="102323"/>
                </a:lnTo>
                <a:lnTo>
                  <a:pt x="2221691" y="130534"/>
                </a:lnTo>
                <a:lnTo>
                  <a:pt x="2217265" y="157088"/>
                </a:lnTo>
                <a:lnTo>
                  <a:pt x="2206444" y="208616"/>
                </a:lnTo>
                <a:lnTo>
                  <a:pt x="2192737" y="259833"/>
                </a:lnTo>
                <a:lnTo>
                  <a:pt x="2176281" y="310484"/>
                </a:lnTo>
                <a:lnTo>
                  <a:pt x="2157173" y="360491"/>
                </a:lnTo>
                <a:lnTo>
                  <a:pt x="2135530" y="409758"/>
                </a:lnTo>
                <a:lnTo>
                  <a:pt x="2111450" y="458167"/>
                </a:lnTo>
                <a:lnTo>
                  <a:pt x="2085031" y="505640"/>
                </a:lnTo>
                <a:lnTo>
                  <a:pt x="2056389" y="552080"/>
                </a:lnTo>
                <a:lnTo>
                  <a:pt x="2025621" y="597389"/>
                </a:lnTo>
                <a:lnTo>
                  <a:pt x="1992806" y="641450"/>
                </a:lnTo>
                <a:lnTo>
                  <a:pt x="1958081" y="684186"/>
                </a:lnTo>
                <a:lnTo>
                  <a:pt x="1921522" y="725479"/>
                </a:lnTo>
                <a:lnTo>
                  <a:pt x="1883229" y="765271"/>
                </a:lnTo>
                <a:lnTo>
                  <a:pt x="1843297" y="803424"/>
                </a:lnTo>
                <a:lnTo>
                  <a:pt x="1801865" y="839843"/>
                </a:lnTo>
                <a:lnTo>
                  <a:pt x="1758969" y="874449"/>
                </a:lnTo>
                <a:lnTo>
                  <a:pt x="1714749" y="907144"/>
                </a:lnTo>
                <a:lnTo>
                  <a:pt x="1669299" y="937811"/>
                </a:lnTo>
                <a:lnTo>
                  <a:pt x="1622699" y="966354"/>
                </a:lnTo>
                <a:lnTo>
                  <a:pt x="1575066" y="992674"/>
                </a:lnTo>
                <a:lnTo>
                  <a:pt x="1526478" y="1016673"/>
                </a:lnTo>
                <a:lnTo>
                  <a:pt x="1477051" y="1038236"/>
                </a:lnTo>
                <a:lnTo>
                  <a:pt x="1426863" y="1057264"/>
                </a:lnTo>
                <a:lnTo>
                  <a:pt x="1376033" y="1073661"/>
                </a:lnTo>
                <a:lnTo>
                  <a:pt x="1324656" y="1087308"/>
                </a:lnTo>
                <a:lnTo>
                  <a:pt x="1272948" y="1098089"/>
                </a:lnTo>
                <a:lnTo>
                  <a:pt x="1246763" y="1102417"/>
                </a:lnTo>
                <a:lnTo>
                  <a:pt x="1220635" y="1105966"/>
                </a:lnTo>
                <a:lnTo>
                  <a:pt x="1194430" y="1108754"/>
                </a:lnTo>
                <a:lnTo>
                  <a:pt x="1168186" y="1110762"/>
                </a:lnTo>
                <a:lnTo>
                  <a:pt x="1141904" y="1111971"/>
                </a:lnTo>
                <a:lnTo>
                  <a:pt x="1115913" y="1112380"/>
                </a:lnTo>
                <a:lnTo>
                  <a:pt x="1064555" y="1113179"/>
                </a:lnTo>
                <a:lnTo>
                  <a:pt x="1065180" y="1113160"/>
                </a:lnTo>
                <a:lnTo>
                  <a:pt x="1013920" y="1115538"/>
                </a:lnTo>
                <a:lnTo>
                  <a:pt x="1014524" y="1115499"/>
                </a:lnTo>
                <a:lnTo>
                  <a:pt x="963479" y="1119418"/>
                </a:lnTo>
                <a:lnTo>
                  <a:pt x="964064" y="1119360"/>
                </a:lnTo>
                <a:lnTo>
                  <a:pt x="913311" y="1124741"/>
                </a:lnTo>
                <a:lnTo>
                  <a:pt x="913877" y="1124682"/>
                </a:lnTo>
                <a:lnTo>
                  <a:pt x="863534" y="1131486"/>
                </a:lnTo>
                <a:lnTo>
                  <a:pt x="864099" y="1131389"/>
                </a:lnTo>
                <a:lnTo>
                  <a:pt x="814243" y="1139577"/>
                </a:lnTo>
                <a:lnTo>
                  <a:pt x="814809" y="1139480"/>
                </a:lnTo>
                <a:lnTo>
                  <a:pt x="765557" y="1148974"/>
                </a:lnTo>
                <a:lnTo>
                  <a:pt x="766103" y="1148857"/>
                </a:lnTo>
                <a:lnTo>
                  <a:pt x="717553" y="1159639"/>
                </a:lnTo>
                <a:lnTo>
                  <a:pt x="718099" y="1159502"/>
                </a:lnTo>
                <a:lnTo>
                  <a:pt x="670369" y="1171492"/>
                </a:lnTo>
                <a:lnTo>
                  <a:pt x="670895" y="1171356"/>
                </a:lnTo>
                <a:lnTo>
                  <a:pt x="624062" y="1184516"/>
                </a:lnTo>
                <a:lnTo>
                  <a:pt x="624608" y="1184360"/>
                </a:lnTo>
                <a:lnTo>
                  <a:pt x="578768" y="1198631"/>
                </a:lnTo>
                <a:lnTo>
                  <a:pt x="579314" y="1198455"/>
                </a:lnTo>
                <a:lnTo>
                  <a:pt x="534587" y="1213818"/>
                </a:lnTo>
                <a:lnTo>
                  <a:pt x="535133" y="1213623"/>
                </a:lnTo>
                <a:lnTo>
                  <a:pt x="491613" y="1229981"/>
                </a:lnTo>
                <a:lnTo>
                  <a:pt x="492159" y="1229766"/>
                </a:lnTo>
                <a:lnTo>
                  <a:pt x="449946" y="1247098"/>
                </a:lnTo>
                <a:lnTo>
                  <a:pt x="450512" y="1246845"/>
                </a:lnTo>
                <a:lnTo>
                  <a:pt x="409703" y="1265093"/>
                </a:lnTo>
                <a:lnTo>
                  <a:pt x="410288" y="1264820"/>
                </a:lnTo>
                <a:lnTo>
                  <a:pt x="370961" y="1283946"/>
                </a:lnTo>
                <a:lnTo>
                  <a:pt x="371565" y="1283634"/>
                </a:lnTo>
                <a:lnTo>
                  <a:pt x="333857" y="1303559"/>
                </a:lnTo>
                <a:lnTo>
                  <a:pt x="334480" y="1303208"/>
                </a:lnTo>
                <a:lnTo>
                  <a:pt x="298488" y="1323894"/>
                </a:lnTo>
                <a:lnTo>
                  <a:pt x="299131" y="1323523"/>
                </a:lnTo>
                <a:lnTo>
                  <a:pt x="264932" y="1344910"/>
                </a:lnTo>
                <a:lnTo>
                  <a:pt x="265615" y="1344482"/>
                </a:lnTo>
                <a:lnTo>
                  <a:pt x="233326" y="1366532"/>
                </a:lnTo>
                <a:lnTo>
                  <a:pt x="234028" y="1366025"/>
                </a:lnTo>
                <a:lnTo>
                  <a:pt x="203748" y="1388699"/>
                </a:lnTo>
                <a:lnTo>
                  <a:pt x="204489" y="1388114"/>
                </a:lnTo>
                <a:lnTo>
                  <a:pt x="176315" y="1411354"/>
                </a:lnTo>
                <a:lnTo>
                  <a:pt x="177075" y="1410671"/>
                </a:lnTo>
                <a:lnTo>
                  <a:pt x="151123" y="1434417"/>
                </a:lnTo>
                <a:lnTo>
                  <a:pt x="151923" y="1433637"/>
                </a:lnTo>
                <a:lnTo>
                  <a:pt x="128272" y="1457832"/>
                </a:lnTo>
                <a:lnTo>
                  <a:pt x="129111" y="1456916"/>
                </a:lnTo>
                <a:lnTo>
                  <a:pt x="107858" y="1481520"/>
                </a:lnTo>
                <a:lnTo>
                  <a:pt x="108716" y="1480448"/>
                </a:lnTo>
                <a:lnTo>
                  <a:pt x="89959" y="1505422"/>
                </a:lnTo>
                <a:lnTo>
                  <a:pt x="90836" y="1504155"/>
                </a:lnTo>
                <a:lnTo>
                  <a:pt x="74692" y="1529422"/>
                </a:lnTo>
                <a:lnTo>
                  <a:pt x="75550" y="1527979"/>
                </a:lnTo>
                <a:lnTo>
                  <a:pt x="62116" y="1553500"/>
                </a:lnTo>
                <a:lnTo>
                  <a:pt x="62915" y="1551804"/>
                </a:lnTo>
                <a:lnTo>
                  <a:pt x="52289" y="1577519"/>
                </a:lnTo>
                <a:lnTo>
                  <a:pt x="52816" y="1576096"/>
                </a:lnTo>
                <a:lnTo>
                  <a:pt x="48585" y="1589022"/>
                </a:lnTo>
                <a:lnTo>
                  <a:pt x="48896" y="1587989"/>
                </a:lnTo>
                <a:lnTo>
                  <a:pt x="45406" y="1600954"/>
                </a:lnTo>
                <a:lnTo>
                  <a:pt x="45680" y="1599862"/>
                </a:lnTo>
                <a:lnTo>
                  <a:pt x="42930" y="1612846"/>
                </a:lnTo>
                <a:lnTo>
                  <a:pt x="43145" y="1611715"/>
                </a:lnTo>
                <a:lnTo>
                  <a:pt x="41175" y="1624719"/>
                </a:lnTo>
                <a:lnTo>
                  <a:pt x="41312" y="1623530"/>
                </a:lnTo>
                <a:lnTo>
                  <a:pt x="40122" y="1636554"/>
                </a:lnTo>
                <a:lnTo>
                  <a:pt x="40201" y="1635345"/>
                </a:lnTo>
                <a:lnTo>
                  <a:pt x="39811" y="1648349"/>
                </a:lnTo>
                <a:close/>
                <a:moveTo>
                  <a:pt x="2142569" y="116205"/>
                </a:moveTo>
                <a:lnTo>
                  <a:pt x="2211494" y="261"/>
                </a:lnTo>
                <a:lnTo>
                  <a:pt x="2262890" y="124958"/>
                </a:lnTo>
                <a:close/>
              </a:path>
            </a:pathLst>
          </a:custGeom>
          <a:solidFill>
            <a:srgbClr val="A11E3B">
              <a:alpha val="60000"/>
            </a:srgbClr>
          </a:solidFill>
          <a:ln w="1949" cap="flat">
            <a:noFill/>
            <a:prstDash val="solid"/>
            <a:miter/>
          </a:ln>
        </p:spPr>
        <p:txBody>
          <a:bodyPr rtlCol="0" anchor="ctr"/>
          <a:lstStyle/>
          <a:p>
            <a:endParaRPr lang="de-DE"/>
          </a:p>
        </p:txBody>
      </p:sp>
      <p:sp>
        <p:nvSpPr>
          <p:cNvPr id="47" name="Textfeld 46">
            <a:extLst>
              <a:ext uri="{FF2B5EF4-FFF2-40B4-BE49-F238E27FC236}">
                <a16:creationId xmlns:a16="http://schemas.microsoft.com/office/drawing/2014/main" id="{310D3673-7533-40E3-54DE-A62ADEA496CD}"/>
              </a:ext>
            </a:extLst>
          </p:cNvPr>
          <p:cNvSpPr txBox="1"/>
          <p:nvPr/>
        </p:nvSpPr>
        <p:spPr>
          <a:xfrm>
            <a:off x="6903301" y="5738732"/>
            <a:ext cx="2636100" cy="430887"/>
          </a:xfrm>
          <a:prstGeom prst="rect">
            <a:avLst/>
          </a:prstGeom>
          <a:noFill/>
        </p:spPr>
        <p:txBody>
          <a:bodyPr wrap="square" rtlCol="0">
            <a:spAutoFit/>
          </a:bodyPr>
          <a:lstStyle/>
          <a:p>
            <a:pPr algn="ctr"/>
            <a:r>
              <a:rPr lang="en-US" sz="1100" dirty="0">
                <a:solidFill>
                  <a:schemeClr val="accent4"/>
                </a:solidFill>
              </a:rPr>
              <a:t>Further development of AI methods and tools with didactic relevance</a:t>
            </a:r>
            <a:endParaRPr lang="de-DE" sz="1100" dirty="0">
              <a:solidFill>
                <a:schemeClr val="accent4"/>
              </a:solidFill>
            </a:endParaRPr>
          </a:p>
        </p:txBody>
      </p:sp>
      <p:sp>
        <p:nvSpPr>
          <p:cNvPr id="48" name="Freihandform: Form 47">
            <a:extLst>
              <a:ext uri="{FF2B5EF4-FFF2-40B4-BE49-F238E27FC236}">
                <a16:creationId xmlns:a16="http://schemas.microsoft.com/office/drawing/2014/main" id="{F04E75BC-DCD7-677F-5471-48E2F7383458}"/>
              </a:ext>
            </a:extLst>
          </p:cNvPr>
          <p:cNvSpPr/>
          <p:nvPr/>
        </p:nvSpPr>
        <p:spPr>
          <a:xfrm rot="16200000" flipV="1">
            <a:off x="6285976" y="2999826"/>
            <a:ext cx="1650729" cy="2263459"/>
          </a:xfrm>
          <a:custGeom>
            <a:avLst/>
            <a:gdLst>
              <a:gd name="connsiteX0" fmla="*/ 2022 w 1650729"/>
              <a:gd name="connsiteY0" fmla="*/ 1084 h 2263459"/>
              <a:gd name="connsiteX1" fmla="*/ 15900 w 1650729"/>
              <a:gd name="connsiteY1" fmla="*/ 1501 h 2263459"/>
              <a:gd name="connsiteX2" fmla="*/ 30348 w 1650729"/>
              <a:gd name="connsiteY2" fmla="*/ 2796 h 2263459"/>
              <a:gd name="connsiteX3" fmla="*/ 44745 w 1650729"/>
              <a:gd name="connsiteY3" fmla="*/ 4931 h 2263459"/>
              <a:gd name="connsiteX4" fmla="*/ 59076 w 1650729"/>
              <a:gd name="connsiteY4" fmla="*/ 7888 h 2263459"/>
              <a:gd name="connsiteX5" fmla="*/ 73329 w 1650729"/>
              <a:gd name="connsiteY5" fmla="*/ 11647 h 2263459"/>
              <a:gd name="connsiteX6" fmla="*/ 87727 w 1650729"/>
              <a:gd name="connsiteY6" fmla="*/ 16261 h 2263459"/>
              <a:gd name="connsiteX7" fmla="*/ 115519 w 1650729"/>
              <a:gd name="connsiteY7" fmla="*/ 27507 h 2263459"/>
              <a:gd name="connsiteX8" fmla="*/ 143120 w 1650729"/>
              <a:gd name="connsiteY8" fmla="*/ 41743 h 2263459"/>
              <a:gd name="connsiteX9" fmla="*/ 170248 w 1650729"/>
              <a:gd name="connsiteY9" fmla="*/ 58728 h 2263459"/>
              <a:gd name="connsiteX10" fmla="*/ 196874 w 1650729"/>
              <a:gd name="connsiteY10" fmla="*/ 78331 h 2263459"/>
              <a:gd name="connsiteX11" fmla="*/ 222971 w 1650729"/>
              <a:gd name="connsiteY11" fmla="*/ 100430 h 2263459"/>
              <a:gd name="connsiteX12" fmla="*/ 248513 w 1650729"/>
              <a:gd name="connsiteY12" fmla="*/ 124914 h 2263459"/>
              <a:gd name="connsiteX13" fmla="*/ 273471 w 1650729"/>
              <a:gd name="connsiteY13" fmla="*/ 151676 h 2263459"/>
              <a:gd name="connsiteX14" fmla="*/ 297808 w 1650729"/>
              <a:gd name="connsiteY14" fmla="*/ 180613 h 2263459"/>
              <a:gd name="connsiteX15" fmla="*/ 321492 w 1650729"/>
              <a:gd name="connsiteY15" fmla="*/ 211625 h 2263459"/>
              <a:gd name="connsiteX16" fmla="*/ 344484 w 1650729"/>
              <a:gd name="connsiteY16" fmla="*/ 244614 h 2263459"/>
              <a:gd name="connsiteX17" fmla="*/ 366742 w 1650729"/>
              <a:gd name="connsiteY17" fmla="*/ 279480 h 2263459"/>
              <a:gd name="connsiteX18" fmla="*/ 388225 w 1650729"/>
              <a:gd name="connsiteY18" fmla="*/ 316127 h 2263459"/>
              <a:gd name="connsiteX19" fmla="*/ 408889 w 1650729"/>
              <a:gd name="connsiteY19" fmla="*/ 354459 h 2263459"/>
              <a:gd name="connsiteX20" fmla="*/ 428685 w 1650729"/>
              <a:gd name="connsiteY20" fmla="*/ 394377 h 2263459"/>
              <a:gd name="connsiteX21" fmla="*/ 447568 w 1650729"/>
              <a:gd name="connsiteY21" fmla="*/ 435785 h 2263459"/>
              <a:gd name="connsiteX22" fmla="*/ 465491 w 1650729"/>
              <a:gd name="connsiteY22" fmla="*/ 478587 h 2263459"/>
              <a:gd name="connsiteX23" fmla="*/ 482405 w 1650729"/>
              <a:gd name="connsiteY23" fmla="*/ 522681 h 2263459"/>
              <a:gd name="connsiteX24" fmla="*/ 498259 w 1650729"/>
              <a:gd name="connsiteY24" fmla="*/ 567975 h 2263459"/>
              <a:gd name="connsiteX25" fmla="*/ 513005 w 1650729"/>
              <a:gd name="connsiteY25" fmla="*/ 614368 h 2263459"/>
              <a:gd name="connsiteX26" fmla="*/ 526591 w 1650729"/>
              <a:gd name="connsiteY26" fmla="*/ 661763 h 2263459"/>
              <a:gd name="connsiteX27" fmla="*/ 538968 w 1650729"/>
              <a:gd name="connsiteY27" fmla="*/ 710063 h 2263459"/>
              <a:gd name="connsiteX28" fmla="*/ 550084 w 1650729"/>
              <a:gd name="connsiteY28" fmla="*/ 759168 h 2263459"/>
              <a:gd name="connsiteX29" fmla="*/ 559887 w 1650729"/>
              <a:gd name="connsiteY29" fmla="*/ 808982 h 2263459"/>
              <a:gd name="connsiteX30" fmla="*/ 568328 w 1650729"/>
              <a:gd name="connsiteY30" fmla="*/ 859405 h 2263459"/>
              <a:gd name="connsiteX31" fmla="*/ 575351 w 1650729"/>
              <a:gd name="connsiteY31" fmla="*/ 910341 h 2263459"/>
              <a:gd name="connsiteX32" fmla="*/ 580906 w 1650729"/>
              <a:gd name="connsiteY32" fmla="*/ 961690 h 2263459"/>
              <a:gd name="connsiteX33" fmla="*/ 584940 w 1650729"/>
              <a:gd name="connsiteY33" fmla="*/ 1013357 h 2263459"/>
              <a:gd name="connsiteX34" fmla="*/ 587399 w 1650729"/>
              <a:gd name="connsiteY34" fmla="*/ 1065238 h 2263459"/>
              <a:gd name="connsiteX35" fmla="*/ 588225 w 1650729"/>
              <a:gd name="connsiteY35" fmla="*/ 1116914 h 2263459"/>
              <a:gd name="connsiteX36" fmla="*/ 588621 w 1650729"/>
              <a:gd name="connsiteY36" fmla="*/ 1142614 h 2263459"/>
              <a:gd name="connsiteX37" fmla="*/ 588602 w 1650729"/>
              <a:gd name="connsiteY37" fmla="*/ 1142002 h 2263459"/>
              <a:gd name="connsiteX38" fmla="*/ 589777 w 1650729"/>
              <a:gd name="connsiteY38" fmla="*/ 1167676 h 2263459"/>
              <a:gd name="connsiteX39" fmla="*/ 589740 w 1650729"/>
              <a:gd name="connsiteY39" fmla="*/ 1167076 h 2263459"/>
              <a:gd name="connsiteX40" fmla="*/ 591686 w 1650729"/>
              <a:gd name="connsiteY40" fmla="*/ 1192725 h 2263459"/>
              <a:gd name="connsiteX41" fmla="*/ 591632 w 1650729"/>
              <a:gd name="connsiteY41" fmla="*/ 1192138 h 2263459"/>
              <a:gd name="connsiteX42" fmla="*/ 594334 w 1650729"/>
              <a:gd name="connsiteY42" fmla="*/ 1217748 h 2263459"/>
              <a:gd name="connsiteX43" fmla="*/ 594264 w 1650729"/>
              <a:gd name="connsiteY43" fmla="*/ 1217173 h 2263459"/>
              <a:gd name="connsiteX44" fmla="*/ 597709 w 1650729"/>
              <a:gd name="connsiteY44" fmla="*/ 1242733 h 2263459"/>
              <a:gd name="connsiteX45" fmla="*/ 597625 w 1650729"/>
              <a:gd name="connsiteY45" fmla="*/ 1242169 h 2263459"/>
              <a:gd name="connsiteX46" fmla="*/ 601802 w 1650729"/>
              <a:gd name="connsiteY46" fmla="*/ 1267668 h 2263459"/>
              <a:gd name="connsiteX47" fmla="*/ 601648 w 1650729"/>
              <a:gd name="connsiteY47" fmla="*/ 1266846 h 2263459"/>
              <a:gd name="connsiteX48" fmla="*/ 612147 w 1650729"/>
              <a:gd name="connsiteY48" fmla="*/ 1317604 h 2263459"/>
              <a:gd name="connsiteX49" fmla="*/ 611900 w 1650729"/>
              <a:gd name="connsiteY49" fmla="*/ 1316551 h 2263459"/>
              <a:gd name="connsiteX50" fmla="*/ 625174 w 1650729"/>
              <a:gd name="connsiteY50" fmla="*/ 1366910 h 2263459"/>
              <a:gd name="connsiteX51" fmla="*/ 624881 w 1650729"/>
              <a:gd name="connsiteY51" fmla="*/ 1365907 h 2263459"/>
              <a:gd name="connsiteX52" fmla="*/ 640834 w 1650729"/>
              <a:gd name="connsiteY52" fmla="*/ 1415763 h 2263459"/>
              <a:gd name="connsiteX53" fmla="*/ 640503 w 1650729"/>
              <a:gd name="connsiteY53" fmla="*/ 1414810 h 2263459"/>
              <a:gd name="connsiteX54" fmla="*/ 659035 w 1650729"/>
              <a:gd name="connsiteY54" fmla="*/ 1464063 h 2263459"/>
              <a:gd name="connsiteX55" fmla="*/ 658669 w 1650729"/>
              <a:gd name="connsiteY55" fmla="*/ 1463158 h 2263459"/>
              <a:gd name="connsiteX56" fmla="*/ 679682 w 1650729"/>
              <a:gd name="connsiteY56" fmla="*/ 1511709 h 2263459"/>
              <a:gd name="connsiteX57" fmla="*/ 679284 w 1650729"/>
              <a:gd name="connsiteY57" fmla="*/ 1510850 h 2263459"/>
              <a:gd name="connsiteX58" fmla="*/ 702677 w 1650729"/>
              <a:gd name="connsiteY58" fmla="*/ 1558598 h 2263459"/>
              <a:gd name="connsiteX59" fmla="*/ 702252 w 1650729"/>
              <a:gd name="connsiteY59" fmla="*/ 1557781 h 2263459"/>
              <a:gd name="connsiteX60" fmla="*/ 727927 w 1650729"/>
              <a:gd name="connsiteY60" fmla="*/ 1604626 h 2263459"/>
              <a:gd name="connsiteX61" fmla="*/ 727479 w 1650729"/>
              <a:gd name="connsiteY61" fmla="*/ 1603848 h 2263459"/>
              <a:gd name="connsiteX62" fmla="*/ 755333 w 1650729"/>
              <a:gd name="connsiteY62" fmla="*/ 1649689 h 2263459"/>
              <a:gd name="connsiteX63" fmla="*/ 754861 w 1650729"/>
              <a:gd name="connsiteY63" fmla="*/ 1648949 h 2263459"/>
              <a:gd name="connsiteX64" fmla="*/ 784800 w 1650729"/>
              <a:gd name="connsiteY64" fmla="*/ 1693686 h 2263459"/>
              <a:gd name="connsiteX65" fmla="*/ 784305 w 1650729"/>
              <a:gd name="connsiteY65" fmla="*/ 1692979 h 2263459"/>
              <a:gd name="connsiteX66" fmla="*/ 816227 w 1650729"/>
              <a:gd name="connsiteY66" fmla="*/ 1736514 h 2263459"/>
              <a:gd name="connsiteX67" fmla="*/ 815708 w 1650729"/>
              <a:gd name="connsiteY67" fmla="*/ 1735837 h 2263459"/>
              <a:gd name="connsiteX68" fmla="*/ 849515 w 1650729"/>
              <a:gd name="connsiteY68" fmla="*/ 1778066 h 2263459"/>
              <a:gd name="connsiteX69" fmla="*/ 848975 w 1650729"/>
              <a:gd name="connsiteY69" fmla="*/ 1777418 h 2263459"/>
              <a:gd name="connsiteX70" fmla="*/ 884568 w 1650729"/>
              <a:gd name="connsiteY70" fmla="*/ 1818243 h 2263459"/>
              <a:gd name="connsiteX71" fmla="*/ 884003 w 1650729"/>
              <a:gd name="connsiteY71" fmla="*/ 1817623 h 2263459"/>
              <a:gd name="connsiteX72" fmla="*/ 921283 w 1650729"/>
              <a:gd name="connsiteY72" fmla="*/ 1856941 h 2263459"/>
              <a:gd name="connsiteX73" fmla="*/ 920694 w 1650729"/>
              <a:gd name="connsiteY73" fmla="*/ 1856347 h 2263459"/>
              <a:gd name="connsiteX74" fmla="*/ 959559 w 1650729"/>
              <a:gd name="connsiteY74" fmla="*/ 1894060 h 2263459"/>
              <a:gd name="connsiteX75" fmla="*/ 958945 w 1650729"/>
              <a:gd name="connsiteY75" fmla="*/ 1893487 h 2263459"/>
              <a:gd name="connsiteX76" fmla="*/ 999299 w 1650729"/>
              <a:gd name="connsiteY76" fmla="*/ 1929494 h 2263459"/>
              <a:gd name="connsiteX77" fmla="*/ 998654 w 1650729"/>
              <a:gd name="connsiteY77" fmla="*/ 1928945 h 2263459"/>
              <a:gd name="connsiteX78" fmla="*/ 1040396 w 1650729"/>
              <a:gd name="connsiteY78" fmla="*/ 1963147 h 2263459"/>
              <a:gd name="connsiteX79" fmla="*/ 1039724 w 1650729"/>
              <a:gd name="connsiteY79" fmla="*/ 1962616 h 2263459"/>
              <a:gd name="connsiteX80" fmla="*/ 1082755 w 1650729"/>
              <a:gd name="connsiteY80" fmla="*/ 1994912 h 2263459"/>
              <a:gd name="connsiteX81" fmla="*/ 1082048 w 1650729"/>
              <a:gd name="connsiteY81" fmla="*/ 1994405 h 2263459"/>
              <a:gd name="connsiteX82" fmla="*/ 1126271 w 1650729"/>
              <a:gd name="connsiteY82" fmla="*/ 2024702 h 2263459"/>
              <a:gd name="connsiteX83" fmla="*/ 1125528 w 1650729"/>
              <a:gd name="connsiteY83" fmla="*/ 2024214 h 2263459"/>
              <a:gd name="connsiteX84" fmla="*/ 1170841 w 1650729"/>
              <a:gd name="connsiteY84" fmla="*/ 2052386 h 2263459"/>
              <a:gd name="connsiteX85" fmla="*/ 1170059 w 1650729"/>
              <a:gd name="connsiteY85" fmla="*/ 2051918 h 2263459"/>
              <a:gd name="connsiteX86" fmla="*/ 1216364 w 1650729"/>
              <a:gd name="connsiteY86" fmla="*/ 2077907 h 2263459"/>
              <a:gd name="connsiteX87" fmla="*/ 1215539 w 1650729"/>
              <a:gd name="connsiteY87" fmla="*/ 2077458 h 2263459"/>
              <a:gd name="connsiteX88" fmla="*/ 1262738 w 1650729"/>
              <a:gd name="connsiteY88" fmla="*/ 2101127 h 2263459"/>
              <a:gd name="connsiteX89" fmla="*/ 1261868 w 1650729"/>
              <a:gd name="connsiteY89" fmla="*/ 2100717 h 2263459"/>
              <a:gd name="connsiteX90" fmla="*/ 1309860 w 1650729"/>
              <a:gd name="connsiteY90" fmla="*/ 2121968 h 2263459"/>
              <a:gd name="connsiteX91" fmla="*/ 1308942 w 1650729"/>
              <a:gd name="connsiteY91" fmla="*/ 2121598 h 2263459"/>
              <a:gd name="connsiteX92" fmla="*/ 1357627 w 1650729"/>
              <a:gd name="connsiteY92" fmla="*/ 2140333 h 2263459"/>
              <a:gd name="connsiteX93" fmla="*/ 1356660 w 1650729"/>
              <a:gd name="connsiteY93" fmla="*/ 2140002 h 2263459"/>
              <a:gd name="connsiteX94" fmla="*/ 1405941 w 1650729"/>
              <a:gd name="connsiteY94" fmla="*/ 2156145 h 2263459"/>
              <a:gd name="connsiteX95" fmla="*/ 1404921 w 1650729"/>
              <a:gd name="connsiteY95" fmla="*/ 2155833 h 2263459"/>
              <a:gd name="connsiteX96" fmla="*/ 1454697 w 1650729"/>
              <a:gd name="connsiteY96" fmla="*/ 2169266 h 2263459"/>
              <a:gd name="connsiteX97" fmla="*/ 1453625 w 1650729"/>
              <a:gd name="connsiteY97" fmla="*/ 2169012 h 2263459"/>
              <a:gd name="connsiteX98" fmla="*/ 1503798 w 1650729"/>
              <a:gd name="connsiteY98" fmla="*/ 2179618 h 2263459"/>
              <a:gd name="connsiteX99" fmla="*/ 1502958 w 1650729"/>
              <a:gd name="connsiteY99" fmla="*/ 2179462 h 2263459"/>
              <a:gd name="connsiteX100" fmla="*/ 1528163 w 1650729"/>
              <a:gd name="connsiteY100" fmla="*/ 2183693 h 2263459"/>
              <a:gd name="connsiteX101" fmla="*/ 1526628 w 1650729"/>
              <a:gd name="connsiteY101" fmla="*/ 2183498 h 2263459"/>
              <a:gd name="connsiteX102" fmla="*/ 1553071 w 1650729"/>
              <a:gd name="connsiteY102" fmla="*/ 2185857 h 2263459"/>
              <a:gd name="connsiteX103" fmla="*/ 1549492 w 1650729"/>
              <a:gd name="connsiteY103" fmla="*/ 2225902 h 2263459"/>
              <a:gd name="connsiteX104" fmla="*/ 1522276 w 1650729"/>
              <a:gd name="connsiteY104" fmla="*/ 2223485 h 2263459"/>
              <a:gd name="connsiteX105" fmla="*/ 1495888 w 1650729"/>
              <a:gd name="connsiteY105" fmla="*/ 2219059 h 2263459"/>
              <a:gd name="connsiteX106" fmla="*/ 1444755 w 1650729"/>
              <a:gd name="connsiteY106" fmla="*/ 2208219 h 2263459"/>
              <a:gd name="connsiteX107" fmla="*/ 1393930 w 1650729"/>
              <a:gd name="connsiteY107" fmla="*/ 2194513 h 2263459"/>
              <a:gd name="connsiteX108" fmla="*/ 1343655 w 1650729"/>
              <a:gd name="connsiteY108" fmla="*/ 2178059 h 2263459"/>
              <a:gd name="connsiteX109" fmla="*/ 1294026 w 1650729"/>
              <a:gd name="connsiteY109" fmla="*/ 2158933 h 2263459"/>
              <a:gd name="connsiteX110" fmla="*/ 1245141 w 1650729"/>
              <a:gd name="connsiteY110" fmla="*/ 2137292 h 2263459"/>
              <a:gd name="connsiteX111" fmla="*/ 1197096 w 1650729"/>
              <a:gd name="connsiteY111" fmla="*/ 2113195 h 2263459"/>
              <a:gd name="connsiteX112" fmla="*/ 1149988 w 1650729"/>
              <a:gd name="connsiteY112" fmla="*/ 2086778 h 2263459"/>
              <a:gd name="connsiteX113" fmla="*/ 1103911 w 1650729"/>
              <a:gd name="connsiteY113" fmla="*/ 2058118 h 2263459"/>
              <a:gd name="connsiteX114" fmla="*/ 1058964 w 1650729"/>
              <a:gd name="connsiteY114" fmla="*/ 2027334 h 2263459"/>
              <a:gd name="connsiteX115" fmla="*/ 1015240 w 1650729"/>
              <a:gd name="connsiteY115" fmla="*/ 1994522 h 2263459"/>
              <a:gd name="connsiteX116" fmla="*/ 972839 w 1650729"/>
              <a:gd name="connsiteY116" fmla="*/ 1959780 h 2263459"/>
              <a:gd name="connsiteX117" fmla="*/ 931856 w 1650729"/>
              <a:gd name="connsiteY117" fmla="*/ 1923209 h 2263459"/>
              <a:gd name="connsiteX118" fmla="*/ 892387 w 1650729"/>
              <a:gd name="connsiteY118" fmla="*/ 1884911 h 2263459"/>
              <a:gd name="connsiteX119" fmla="*/ 854530 w 1650729"/>
              <a:gd name="connsiteY119" fmla="*/ 1844982 h 2263459"/>
              <a:gd name="connsiteX120" fmla="*/ 818385 w 1650729"/>
              <a:gd name="connsiteY120" fmla="*/ 1803524 h 2263459"/>
              <a:gd name="connsiteX121" fmla="*/ 784047 w 1650729"/>
              <a:gd name="connsiteY121" fmla="*/ 1760632 h 2263459"/>
              <a:gd name="connsiteX122" fmla="*/ 751619 w 1650729"/>
              <a:gd name="connsiteY122" fmla="*/ 1716407 h 2263459"/>
              <a:gd name="connsiteX123" fmla="*/ 721194 w 1650729"/>
              <a:gd name="connsiteY123" fmla="*/ 1670946 h 2263459"/>
              <a:gd name="connsiteX124" fmla="*/ 692876 w 1650729"/>
              <a:gd name="connsiteY124" fmla="*/ 1624344 h 2263459"/>
              <a:gd name="connsiteX125" fmla="*/ 666766 w 1650729"/>
              <a:gd name="connsiteY125" fmla="*/ 1576700 h 2263459"/>
              <a:gd name="connsiteX126" fmla="*/ 642961 w 1650729"/>
              <a:gd name="connsiteY126" fmla="*/ 1528113 h 2263459"/>
              <a:gd name="connsiteX127" fmla="*/ 621569 w 1650729"/>
              <a:gd name="connsiteY127" fmla="*/ 1478679 h 2263459"/>
              <a:gd name="connsiteX128" fmla="*/ 602687 w 1650729"/>
              <a:gd name="connsiteY128" fmla="*/ 1428496 h 2263459"/>
              <a:gd name="connsiteX129" fmla="*/ 586422 w 1650729"/>
              <a:gd name="connsiteY129" fmla="*/ 1377664 h 2263459"/>
              <a:gd name="connsiteX130" fmla="*/ 572875 w 1650729"/>
              <a:gd name="connsiteY130" fmla="*/ 1326278 h 2263459"/>
              <a:gd name="connsiteX131" fmla="*/ 562182 w 1650729"/>
              <a:gd name="connsiteY131" fmla="*/ 1274580 h 2263459"/>
              <a:gd name="connsiteX132" fmla="*/ 557893 w 1650729"/>
              <a:gd name="connsiteY132" fmla="*/ 1248387 h 2263459"/>
              <a:gd name="connsiteX133" fmla="*/ 554371 w 1650729"/>
              <a:gd name="connsiteY133" fmla="*/ 1222254 h 2263459"/>
              <a:gd name="connsiteX134" fmla="*/ 551608 w 1650729"/>
              <a:gd name="connsiteY134" fmla="*/ 1196061 h 2263459"/>
              <a:gd name="connsiteX135" fmla="*/ 549620 w 1650729"/>
              <a:gd name="connsiteY135" fmla="*/ 1169817 h 2263459"/>
              <a:gd name="connsiteX136" fmla="*/ 548417 w 1650729"/>
              <a:gd name="connsiteY136" fmla="*/ 1143536 h 2263459"/>
              <a:gd name="connsiteX137" fmla="*/ 548017 w 1650729"/>
              <a:gd name="connsiteY137" fmla="*/ 1117558 h 2263459"/>
              <a:gd name="connsiteX138" fmla="*/ 547194 w 1650729"/>
              <a:gd name="connsiteY138" fmla="*/ 1066197 h 2263459"/>
              <a:gd name="connsiteX139" fmla="*/ 547216 w 1650729"/>
              <a:gd name="connsiteY139" fmla="*/ 1066827 h 2263459"/>
              <a:gd name="connsiteX140" fmla="*/ 544784 w 1650729"/>
              <a:gd name="connsiteY140" fmla="*/ 1015565 h 2263459"/>
              <a:gd name="connsiteX141" fmla="*/ 544823 w 1650729"/>
              <a:gd name="connsiteY141" fmla="*/ 1016180 h 2263459"/>
              <a:gd name="connsiteX142" fmla="*/ 540838 w 1650729"/>
              <a:gd name="connsiteY142" fmla="*/ 965119 h 2263459"/>
              <a:gd name="connsiteX143" fmla="*/ 540892 w 1650729"/>
              <a:gd name="connsiteY143" fmla="*/ 965716 h 2263459"/>
              <a:gd name="connsiteX144" fmla="*/ 535402 w 1650729"/>
              <a:gd name="connsiteY144" fmla="*/ 914958 h 2263459"/>
              <a:gd name="connsiteX145" fmla="*/ 535474 w 1650729"/>
              <a:gd name="connsiteY145" fmla="*/ 915542 h 2263459"/>
              <a:gd name="connsiteX146" fmla="*/ 528531 w 1650729"/>
              <a:gd name="connsiteY146" fmla="*/ 865184 h 2263459"/>
              <a:gd name="connsiteX147" fmla="*/ 528617 w 1650729"/>
              <a:gd name="connsiteY147" fmla="*/ 865757 h 2263459"/>
              <a:gd name="connsiteX148" fmla="*/ 520274 w 1650729"/>
              <a:gd name="connsiteY148" fmla="*/ 815901 h 2263459"/>
              <a:gd name="connsiteX149" fmla="*/ 520375 w 1650729"/>
              <a:gd name="connsiteY149" fmla="*/ 816465 h 2263459"/>
              <a:gd name="connsiteX150" fmla="*/ 510683 w 1650729"/>
              <a:gd name="connsiteY150" fmla="*/ 767212 h 2263459"/>
              <a:gd name="connsiteX151" fmla="*/ 510800 w 1650729"/>
              <a:gd name="connsiteY151" fmla="*/ 767767 h 2263459"/>
              <a:gd name="connsiteX152" fmla="*/ 499809 w 1650729"/>
              <a:gd name="connsiteY152" fmla="*/ 719216 h 2263459"/>
              <a:gd name="connsiteX153" fmla="*/ 499941 w 1650729"/>
              <a:gd name="connsiteY153" fmla="*/ 719768 h 2263459"/>
              <a:gd name="connsiteX154" fmla="*/ 487706 w 1650729"/>
              <a:gd name="connsiteY154" fmla="*/ 672020 h 2263459"/>
              <a:gd name="connsiteX155" fmla="*/ 487855 w 1650729"/>
              <a:gd name="connsiteY155" fmla="*/ 672570 h 2263459"/>
              <a:gd name="connsiteX156" fmla="*/ 474426 w 1650729"/>
              <a:gd name="connsiteY156" fmla="*/ 625724 h 2263459"/>
              <a:gd name="connsiteX157" fmla="*/ 474592 w 1650729"/>
              <a:gd name="connsiteY157" fmla="*/ 626274 h 2263459"/>
              <a:gd name="connsiteX158" fmla="*/ 460022 w 1650729"/>
              <a:gd name="connsiteY158" fmla="*/ 580433 h 2263459"/>
              <a:gd name="connsiteX159" fmla="*/ 460207 w 1650729"/>
              <a:gd name="connsiteY159" fmla="*/ 580985 h 2263459"/>
              <a:gd name="connsiteX160" fmla="*/ 444546 w 1650729"/>
              <a:gd name="connsiteY160" fmla="*/ 536247 h 2263459"/>
              <a:gd name="connsiteX161" fmla="*/ 444751 w 1650729"/>
              <a:gd name="connsiteY161" fmla="*/ 536804 h 2263459"/>
              <a:gd name="connsiteX162" fmla="*/ 428053 w 1650729"/>
              <a:gd name="connsiteY162" fmla="*/ 493269 h 2263459"/>
              <a:gd name="connsiteX163" fmla="*/ 428279 w 1650729"/>
              <a:gd name="connsiteY163" fmla="*/ 493835 h 2263459"/>
              <a:gd name="connsiteX164" fmla="*/ 410597 w 1650729"/>
              <a:gd name="connsiteY164" fmla="*/ 451606 h 2263459"/>
              <a:gd name="connsiteX165" fmla="*/ 410848 w 1650729"/>
              <a:gd name="connsiteY165" fmla="*/ 452183 h 2263459"/>
              <a:gd name="connsiteX166" fmla="*/ 392232 w 1650729"/>
              <a:gd name="connsiteY166" fmla="*/ 411358 h 2263459"/>
              <a:gd name="connsiteX167" fmla="*/ 392512 w 1650729"/>
              <a:gd name="connsiteY167" fmla="*/ 411949 h 2263459"/>
              <a:gd name="connsiteX168" fmla="*/ 373013 w 1650729"/>
              <a:gd name="connsiteY168" fmla="*/ 372629 h 2263459"/>
              <a:gd name="connsiteX169" fmla="*/ 373327 w 1650729"/>
              <a:gd name="connsiteY169" fmla="*/ 373237 h 2263459"/>
              <a:gd name="connsiteX170" fmla="*/ 352996 w 1650729"/>
              <a:gd name="connsiteY170" fmla="*/ 335522 h 2263459"/>
              <a:gd name="connsiteX171" fmla="*/ 353349 w 1650729"/>
              <a:gd name="connsiteY171" fmla="*/ 336150 h 2263459"/>
              <a:gd name="connsiteX172" fmla="*/ 332243 w 1650729"/>
              <a:gd name="connsiteY172" fmla="*/ 300143 h 2263459"/>
              <a:gd name="connsiteX173" fmla="*/ 332641 w 1650729"/>
              <a:gd name="connsiteY173" fmla="*/ 300794 h 2263459"/>
              <a:gd name="connsiteX174" fmla="*/ 310807 w 1650729"/>
              <a:gd name="connsiteY174" fmla="*/ 266592 h 2263459"/>
              <a:gd name="connsiteX175" fmla="*/ 311259 w 1650729"/>
              <a:gd name="connsiteY175" fmla="*/ 267270 h 2263459"/>
              <a:gd name="connsiteX176" fmla="*/ 288749 w 1650729"/>
              <a:gd name="connsiteY176" fmla="*/ 234975 h 2263459"/>
              <a:gd name="connsiteX177" fmla="*/ 289266 w 1650729"/>
              <a:gd name="connsiteY177" fmla="*/ 235682 h 2263459"/>
              <a:gd name="connsiteX178" fmla="*/ 266134 w 1650729"/>
              <a:gd name="connsiteY178" fmla="*/ 205394 h 2263459"/>
              <a:gd name="connsiteX179" fmla="*/ 266726 w 1650729"/>
              <a:gd name="connsiteY179" fmla="*/ 206132 h 2263459"/>
              <a:gd name="connsiteX180" fmla="*/ 243025 w 1650729"/>
              <a:gd name="connsiteY180" fmla="*/ 177951 h 2263459"/>
              <a:gd name="connsiteX181" fmla="*/ 243707 w 1650729"/>
              <a:gd name="connsiteY181" fmla="*/ 178722 h 2263459"/>
              <a:gd name="connsiteX182" fmla="*/ 219487 w 1650729"/>
              <a:gd name="connsiteY182" fmla="*/ 152749 h 2263459"/>
              <a:gd name="connsiteX183" fmla="*/ 220277 w 1650729"/>
              <a:gd name="connsiteY183" fmla="*/ 153551 h 2263459"/>
              <a:gd name="connsiteX184" fmla="*/ 195590 w 1650729"/>
              <a:gd name="connsiteY184" fmla="*/ 129886 h 2263459"/>
              <a:gd name="connsiteX185" fmla="*/ 196511 w 1650729"/>
              <a:gd name="connsiteY185" fmla="*/ 130715 h 2263459"/>
              <a:gd name="connsiteX186" fmla="*/ 171407 w 1650729"/>
              <a:gd name="connsiteY186" fmla="*/ 109458 h 2263459"/>
              <a:gd name="connsiteX187" fmla="*/ 172480 w 1650729"/>
              <a:gd name="connsiteY187" fmla="*/ 110306 h 2263459"/>
              <a:gd name="connsiteX188" fmla="*/ 147014 w 1650729"/>
              <a:gd name="connsiteY188" fmla="*/ 91558 h 2263459"/>
              <a:gd name="connsiteX189" fmla="*/ 148265 w 1650729"/>
              <a:gd name="connsiteY189" fmla="*/ 92408 h 2263459"/>
              <a:gd name="connsiteX190" fmla="*/ 122487 w 1650729"/>
              <a:gd name="connsiteY190" fmla="*/ 76269 h 2263459"/>
              <a:gd name="connsiteX191" fmla="*/ 123940 w 1650729"/>
              <a:gd name="connsiteY191" fmla="*/ 77096 h 2263459"/>
              <a:gd name="connsiteX192" fmla="*/ 97903 w 1650729"/>
              <a:gd name="connsiteY192" fmla="*/ 63666 h 2263459"/>
              <a:gd name="connsiteX193" fmla="*/ 99578 w 1650729"/>
              <a:gd name="connsiteY193" fmla="*/ 64435 h 2263459"/>
              <a:gd name="connsiteX194" fmla="*/ 73334 w 1650729"/>
              <a:gd name="connsiteY194" fmla="*/ 53815 h 2263459"/>
              <a:gd name="connsiteX195" fmla="*/ 74740 w 1650729"/>
              <a:gd name="connsiteY195" fmla="*/ 54324 h 2263459"/>
              <a:gd name="connsiteX196" fmla="*/ 61557 w 1650729"/>
              <a:gd name="connsiteY196" fmla="*/ 50099 h 2263459"/>
              <a:gd name="connsiteX197" fmla="*/ 62566 w 1650729"/>
              <a:gd name="connsiteY197" fmla="*/ 50394 h 2263459"/>
              <a:gd name="connsiteX198" fmla="*/ 49350 w 1650729"/>
              <a:gd name="connsiteY198" fmla="*/ 46909 h 2263459"/>
              <a:gd name="connsiteX199" fmla="*/ 50414 w 1650729"/>
              <a:gd name="connsiteY199" fmla="*/ 47159 h 2263459"/>
              <a:gd name="connsiteX200" fmla="*/ 37171 w 1650729"/>
              <a:gd name="connsiteY200" fmla="*/ 44426 h 2263459"/>
              <a:gd name="connsiteX201" fmla="*/ 38284 w 1650729"/>
              <a:gd name="connsiteY201" fmla="*/ 44624 h 2263459"/>
              <a:gd name="connsiteX202" fmla="*/ 25023 w 1650729"/>
              <a:gd name="connsiteY202" fmla="*/ 42656 h 2263459"/>
              <a:gd name="connsiteX203" fmla="*/ 26179 w 1650729"/>
              <a:gd name="connsiteY203" fmla="*/ 42794 h 2263459"/>
              <a:gd name="connsiteX204" fmla="*/ 12904 w 1650729"/>
              <a:gd name="connsiteY204" fmla="*/ 41604 h 2263459"/>
              <a:gd name="connsiteX205" fmla="*/ 14095 w 1650729"/>
              <a:gd name="connsiteY205" fmla="*/ 41676 h 2263459"/>
              <a:gd name="connsiteX206" fmla="*/ 814 w 1650729"/>
              <a:gd name="connsiteY206" fmla="*/ 41276 h 2263459"/>
              <a:gd name="connsiteX207" fmla="*/ 1535675 w 1650729"/>
              <a:gd name="connsiteY207" fmla="*/ 2144252 h 2263459"/>
              <a:gd name="connsiteX208" fmla="*/ 1651543 w 1650729"/>
              <a:gd name="connsiteY208" fmla="*/ 2213288 h 2263459"/>
              <a:gd name="connsiteX209" fmla="*/ 1526782 w 1650729"/>
              <a:gd name="connsiteY209" fmla="*/ 2264544 h 226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650729" h="2263459">
                <a:moveTo>
                  <a:pt x="2022" y="1084"/>
                </a:moveTo>
                <a:lnTo>
                  <a:pt x="15900" y="1501"/>
                </a:lnTo>
                <a:lnTo>
                  <a:pt x="30348" y="2796"/>
                </a:lnTo>
                <a:lnTo>
                  <a:pt x="44745" y="4931"/>
                </a:lnTo>
                <a:lnTo>
                  <a:pt x="59076" y="7888"/>
                </a:lnTo>
                <a:lnTo>
                  <a:pt x="73329" y="11647"/>
                </a:lnTo>
                <a:lnTo>
                  <a:pt x="87727" y="16261"/>
                </a:lnTo>
                <a:lnTo>
                  <a:pt x="115519" y="27507"/>
                </a:lnTo>
                <a:lnTo>
                  <a:pt x="143120" y="41743"/>
                </a:lnTo>
                <a:lnTo>
                  <a:pt x="170248" y="58728"/>
                </a:lnTo>
                <a:lnTo>
                  <a:pt x="196874" y="78331"/>
                </a:lnTo>
                <a:lnTo>
                  <a:pt x="222971" y="100430"/>
                </a:lnTo>
                <a:lnTo>
                  <a:pt x="248513" y="124914"/>
                </a:lnTo>
                <a:lnTo>
                  <a:pt x="273471" y="151676"/>
                </a:lnTo>
                <a:lnTo>
                  <a:pt x="297808" y="180613"/>
                </a:lnTo>
                <a:lnTo>
                  <a:pt x="321492" y="211625"/>
                </a:lnTo>
                <a:lnTo>
                  <a:pt x="344484" y="244614"/>
                </a:lnTo>
                <a:lnTo>
                  <a:pt x="366742" y="279480"/>
                </a:lnTo>
                <a:lnTo>
                  <a:pt x="388225" y="316127"/>
                </a:lnTo>
                <a:lnTo>
                  <a:pt x="408889" y="354459"/>
                </a:lnTo>
                <a:lnTo>
                  <a:pt x="428685" y="394377"/>
                </a:lnTo>
                <a:lnTo>
                  <a:pt x="447568" y="435785"/>
                </a:lnTo>
                <a:lnTo>
                  <a:pt x="465491" y="478587"/>
                </a:lnTo>
                <a:lnTo>
                  <a:pt x="482405" y="522681"/>
                </a:lnTo>
                <a:lnTo>
                  <a:pt x="498259" y="567975"/>
                </a:lnTo>
                <a:lnTo>
                  <a:pt x="513005" y="614368"/>
                </a:lnTo>
                <a:lnTo>
                  <a:pt x="526591" y="661763"/>
                </a:lnTo>
                <a:lnTo>
                  <a:pt x="538968" y="710063"/>
                </a:lnTo>
                <a:lnTo>
                  <a:pt x="550084" y="759168"/>
                </a:lnTo>
                <a:lnTo>
                  <a:pt x="559887" y="808982"/>
                </a:lnTo>
                <a:lnTo>
                  <a:pt x="568328" y="859405"/>
                </a:lnTo>
                <a:lnTo>
                  <a:pt x="575351" y="910341"/>
                </a:lnTo>
                <a:lnTo>
                  <a:pt x="580906" y="961690"/>
                </a:lnTo>
                <a:lnTo>
                  <a:pt x="584940" y="1013357"/>
                </a:lnTo>
                <a:lnTo>
                  <a:pt x="587399" y="1065238"/>
                </a:lnTo>
                <a:lnTo>
                  <a:pt x="588225" y="1116914"/>
                </a:lnTo>
                <a:lnTo>
                  <a:pt x="588621" y="1142614"/>
                </a:lnTo>
                <a:lnTo>
                  <a:pt x="588602" y="1142002"/>
                </a:lnTo>
                <a:lnTo>
                  <a:pt x="589777" y="1167676"/>
                </a:lnTo>
                <a:lnTo>
                  <a:pt x="589740" y="1167076"/>
                </a:lnTo>
                <a:lnTo>
                  <a:pt x="591686" y="1192725"/>
                </a:lnTo>
                <a:lnTo>
                  <a:pt x="591632" y="1192138"/>
                </a:lnTo>
                <a:lnTo>
                  <a:pt x="594334" y="1217748"/>
                </a:lnTo>
                <a:lnTo>
                  <a:pt x="594264" y="1217173"/>
                </a:lnTo>
                <a:lnTo>
                  <a:pt x="597709" y="1242733"/>
                </a:lnTo>
                <a:lnTo>
                  <a:pt x="597625" y="1242169"/>
                </a:lnTo>
                <a:lnTo>
                  <a:pt x="601802" y="1267668"/>
                </a:lnTo>
                <a:lnTo>
                  <a:pt x="601648" y="1266846"/>
                </a:lnTo>
                <a:lnTo>
                  <a:pt x="612147" y="1317604"/>
                </a:lnTo>
                <a:lnTo>
                  <a:pt x="611900" y="1316551"/>
                </a:lnTo>
                <a:lnTo>
                  <a:pt x="625174" y="1366910"/>
                </a:lnTo>
                <a:lnTo>
                  <a:pt x="624881" y="1365907"/>
                </a:lnTo>
                <a:lnTo>
                  <a:pt x="640834" y="1415763"/>
                </a:lnTo>
                <a:lnTo>
                  <a:pt x="640503" y="1414810"/>
                </a:lnTo>
                <a:lnTo>
                  <a:pt x="659035" y="1464063"/>
                </a:lnTo>
                <a:lnTo>
                  <a:pt x="658669" y="1463158"/>
                </a:lnTo>
                <a:lnTo>
                  <a:pt x="679682" y="1511709"/>
                </a:lnTo>
                <a:lnTo>
                  <a:pt x="679284" y="1510850"/>
                </a:lnTo>
                <a:lnTo>
                  <a:pt x="702677" y="1558598"/>
                </a:lnTo>
                <a:lnTo>
                  <a:pt x="702252" y="1557781"/>
                </a:lnTo>
                <a:lnTo>
                  <a:pt x="727927" y="1604626"/>
                </a:lnTo>
                <a:lnTo>
                  <a:pt x="727479" y="1603848"/>
                </a:lnTo>
                <a:lnTo>
                  <a:pt x="755333" y="1649689"/>
                </a:lnTo>
                <a:lnTo>
                  <a:pt x="754861" y="1648949"/>
                </a:lnTo>
                <a:lnTo>
                  <a:pt x="784800" y="1693686"/>
                </a:lnTo>
                <a:lnTo>
                  <a:pt x="784305" y="1692979"/>
                </a:lnTo>
                <a:lnTo>
                  <a:pt x="816227" y="1736514"/>
                </a:lnTo>
                <a:lnTo>
                  <a:pt x="815708" y="1735837"/>
                </a:lnTo>
                <a:lnTo>
                  <a:pt x="849515" y="1778066"/>
                </a:lnTo>
                <a:lnTo>
                  <a:pt x="848975" y="1777418"/>
                </a:lnTo>
                <a:lnTo>
                  <a:pt x="884568" y="1818243"/>
                </a:lnTo>
                <a:lnTo>
                  <a:pt x="884003" y="1817623"/>
                </a:lnTo>
                <a:lnTo>
                  <a:pt x="921283" y="1856941"/>
                </a:lnTo>
                <a:lnTo>
                  <a:pt x="920694" y="1856347"/>
                </a:lnTo>
                <a:lnTo>
                  <a:pt x="959559" y="1894060"/>
                </a:lnTo>
                <a:lnTo>
                  <a:pt x="958945" y="1893487"/>
                </a:lnTo>
                <a:lnTo>
                  <a:pt x="999299" y="1929494"/>
                </a:lnTo>
                <a:lnTo>
                  <a:pt x="998654" y="1928945"/>
                </a:lnTo>
                <a:lnTo>
                  <a:pt x="1040396" y="1963147"/>
                </a:lnTo>
                <a:lnTo>
                  <a:pt x="1039724" y="1962616"/>
                </a:lnTo>
                <a:lnTo>
                  <a:pt x="1082755" y="1994912"/>
                </a:lnTo>
                <a:lnTo>
                  <a:pt x="1082048" y="1994405"/>
                </a:lnTo>
                <a:lnTo>
                  <a:pt x="1126271" y="2024702"/>
                </a:lnTo>
                <a:lnTo>
                  <a:pt x="1125528" y="2024214"/>
                </a:lnTo>
                <a:lnTo>
                  <a:pt x="1170841" y="2052386"/>
                </a:lnTo>
                <a:lnTo>
                  <a:pt x="1170059" y="2051918"/>
                </a:lnTo>
                <a:lnTo>
                  <a:pt x="1216364" y="2077907"/>
                </a:lnTo>
                <a:lnTo>
                  <a:pt x="1215539" y="2077458"/>
                </a:lnTo>
                <a:lnTo>
                  <a:pt x="1262738" y="2101127"/>
                </a:lnTo>
                <a:lnTo>
                  <a:pt x="1261868" y="2100717"/>
                </a:lnTo>
                <a:lnTo>
                  <a:pt x="1309860" y="2121968"/>
                </a:lnTo>
                <a:lnTo>
                  <a:pt x="1308942" y="2121598"/>
                </a:lnTo>
                <a:lnTo>
                  <a:pt x="1357627" y="2140333"/>
                </a:lnTo>
                <a:lnTo>
                  <a:pt x="1356660" y="2140002"/>
                </a:lnTo>
                <a:lnTo>
                  <a:pt x="1405941" y="2156145"/>
                </a:lnTo>
                <a:lnTo>
                  <a:pt x="1404921" y="2155833"/>
                </a:lnTo>
                <a:lnTo>
                  <a:pt x="1454697" y="2169266"/>
                </a:lnTo>
                <a:lnTo>
                  <a:pt x="1453625" y="2169012"/>
                </a:lnTo>
                <a:lnTo>
                  <a:pt x="1503798" y="2179618"/>
                </a:lnTo>
                <a:lnTo>
                  <a:pt x="1502958" y="2179462"/>
                </a:lnTo>
                <a:lnTo>
                  <a:pt x="1528163" y="2183693"/>
                </a:lnTo>
                <a:lnTo>
                  <a:pt x="1526628" y="2183498"/>
                </a:lnTo>
                <a:lnTo>
                  <a:pt x="1553071" y="2185857"/>
                </a:lnTo>
                <a:lnTo>
                  <a:pt x="1549492" y="2225902"/>
                </a:lnTo>
                <a:lnTo>
                  <a:pt x="1522276" y="2223485"/>
                </a:lnTo>
                <a:lnTo>
                  <a:pt x="1495888" y="2219059"/>
                </a:lnTo>
                <a:lnTo>
                  <a:pt x="1444755" y="2208219"/>
                </a:lnTo>
                <a:lnTo>
                  <a:pt x="1393930" y="2194513"/>
                </a:lnTo>
                <a:lnTo>
                  <a:pt x="1343655" y="2178059"/>
                </a:lnTo>
                <a:lnTo>
                  <a:pt x="1294026" y="2158933"/>
                </a:lnTo>
                <a:lnTo>
                  <a:pt x="1245141" y="2137292"/>
                </a:lnTo>
                <a:lnTo>
                  <a:pt x="1197096" y="2113195"/>
                </a:lnTo>
                <a:lnTo>
                  <a:pt x="1149988" y="2086778"/>
                </a:lnTo>
                <a:lnTo>
                  <a:pt x="1103911" y="2058118"/>
                </a:lnTo>
                <a:lnTo>
                  <a:pt x="1058964" y="2027334"/>
                </a:lnTo>
                <a:lnTo>
                  <a:pt x="1015240" y="1994522"/>
                </a:lnTo>
                <a:lnTo>
                  <a:pt x="972839" y="1959780"/>
                </a:lnTo>
                <a:lnTo>
                  <a:pt x="931856" y="1923209"/>
                </a:lnTo>
                <a:lnTo>
                  <a:pt x="892387" y="1884911"/>
                </a:lnTo>
                <a:lnTo>
                  <a:pt x="854530" y="1844982"/>
                </a:lnTo>
                <a:lnTo>
                  <a:pt x="818385" y="1803524"/>
                </a:lnTo>
                <a:lnTo>
                  <a:pt x="784047" y="1760632"/>
                </a:lnTo>
                <a:lnTo>
                  <a:pt x="751619" y="1716407"/>
                </a:lnTo>
                <a:lnTo>
                  <a:pt x="721194" y="1670946"/>
                </a:lnTo>
                <a:lnTo>
                  <a:pt x="692876" y="1624344"/>
                </a:lnTo>
                <a:lnTo>
                  <a:pt x="666766" y="1576700"/>
                </a:lnTo>
                <a:lnTo>
                  <a:pt x="642961" y="1528113"/>
                </a:lnTo>
                <a:lnTo>
                  <a:pt x="621569" y="1478679"/>
                </a:lnTo>
                <a:lnTo>
                  <a:pt x="602687" y="1428496"/>
                </a:lnTo>
                <a:lnTo>
                  <a:pt x="586422" y="1377664"/>
                </a:lnTo>
                <a:lnTo>
                  <a:pt x="572875" y="1326278"/>
                </a:lnTo>
                <a:lnTo>
                  <a:pt x="562182" y="1274580"/>
                </a:lnTo>
                <a:lnTo>
                  <a:pt x="557893" y="1248387"/>
                </a:lnTo>
                <a:lnTo>
                  <a:pt x="554371" y="1222254"/>
                </a:lnTo>
                <a:lnTo>
                  <a:pt x="551608" y="1196061"/>
                </a:lnTo>
                <a:lnTo>
                  <a:pt x="549620" y="1169817"/>
                </a:lnTo>
                <a:lnTo>
                  <a:pt x="548417" y="1143536"/>
                </a:lnTo>
                <a:lnTo>
                  <a:pt x="548017" y="1117558"/>
                </a:lnTo>
                <a:lnTo>
                  <a:pt x="547194" y="1066197"/>
                </a:lnTo>
                <a:lnTo>
                  <a:pt x="547216" y="1066827"/>
                </a:lnTo>
                <a:lnTo>
                  <a:pt x="544784" y="1015565"/>
                </a:lnTo>
                <a:lnTo>
                  <a:pt x="544823" y="1016180"/>
                </a:lnTo>
                <a:lnTo>
                  <a:pt x="540838" y="965119"/>
                </a:lnTo>
                <a:lnTo>
                  <a:pt x="540892" y="965716"/>
                </a:lnTo>
                <a:lnTo>
                  <a:pt x="535402" y="914958"/>
                </a:lnTo>
                <a:lnTo>
                  <a:pt x="535474" y="915542"/>
                </a:lnTo>
                <a:lnTo>
                  <a:pt x="528531" y="865184"/>
                </a:lnTo>
                <a:lnTo>
                  <a:pt x="528617" y="865757"/>
                </a:lnTo>
                <a:lnTo>
                  <a:pt x="520274" y="815901"/>
                </a:lnTo>
                <a:lnTo>
                  <a:pt x="520375" y="816465"/>
                </a:lnTo>
                <a:lnTo>
                  <a:pt x="510683" y="767212"/>
                </a:lnTo>
                <a:lnTo>
                  <a:pt x="510800" y="767767"/>
                </a:lnTo>
                <a:lnTo>
                  <a:pt x="499809" y="719216"/>
                </a:lnTo>
                <a:lnTo>
                  <a:pt x="499941" y="719768"/>
                </a:lnTo>
                <a:lnTo>
                  <a:pt x="487706" y="672020"/>
                </a:lnTo>
                <a:lnTo>
                  <a:pt x="487855" y="672570"/>
                </a:lnTo>
                <a:lnTo>
                  <a:pt x="474426" y="625724"/>
                </a:lnTo>
                <a:lnTo>
                  <a:pt x="474592" y="626274"/>
                </a:lnTo>
                <a:lnTo>
                  <a:pt x="460022" y="580433"/>
                </a:lnTo>
                <a:lnTo>
                  <a:pt x="460207" y="580985"/>
                </a:lnTo>
                <a:lnTo>
                  <a:pt x="444546" y="536247"/>
                </a:lnTo>
                <a:lnTo>
                  <a:pt x="444751" y="536804"/>
                </a:lnTo>
                <a:lnTo>
                  <a:pt x="428053" y="493269"/>
                </a:lnTo>
                <a:lnTo>
                  <a:pt x="428279" y="493835"/>
                </a:lnTo>
                <a:lnTo>
                  <a:pt x="410597" y="451606"/>
                </a:lnTo>
                <a:lnTo>
                  <a:pt x="410848" y="452183"/>
                </a:lnTo>
                <a:lnTo>
                  <a:pt x="392232" y="411358"/>
                </a:lnTo>
                <a:lnTo>
                  <a:pt x="392512" y="411949"/>
                </a:lnTo>
                <a:lnTo>
                  <a:pt x="373013" y="372629"/>
                </a:lnTo>
                <a:lnTo>
                  <a:pt x="373327" y="373237"/>
                </a:lnTo>
                <a:lnTo>
                  <a:pt x="352996" y="335522"/>
                </a:lnTo>
                <a:lnTo>
                  <a:pt x="353349" y="336150"/>
                </a:lnTo>
                <a:lnTo>
                  <a:pt x="332243" y="300143"/>
                </a:lnTo>
                <a:lnTo>
                  <a:pt x="332641" y="300794"/>
                </a:lnTo>
                <a:lnTo>
                  <a:pt x="310807" y="266592"/>
                </a:lnTo>
                <a:lnTo>
                  <a:pt x="311259" y="267270"/>
                </a:lnTo>
                <a:lnTo>
                  <a:pt x="288749" y="234975"/>
                </a:lnTo>
                <a:lnTo>
                  <a:pt x="289266" y="235682"/>
                </a:lnTo>
                <a:lnTo>
                  <a:pt x="266134" y="205394"/>
                </a:lnTo>
                <a:lnTo>
                  <a:pt x="266726" y="206132"/>
                </a:lnTo>
                <a:lnTo>
                  <a:pt x="243025" y="177951"/>
                </a:lnTo>
                <a:lnTo>
                  <a:pt x="243707" y="178722"/>
                </a:lnTo>
                <a:lnTo>
                  <a:pt x="219487" y="152749"/>
                </a:lnTo>
                <a:lnTo>
                  <a:pt x="220277" y="153551"/>
                </a:lnTo>
                <a:lnTo>
                  <a:pt x="195590" y="129886"/>
                </a:lnTo>
                <a:lnTo>
                  <a:pt x="196511" y="130715"/>
                </a:lnTo>
                <a:lnTo>
                  <a:pt x="171407" y="109458"/>
                </a:lnTo>
                <a:lnTo>
                  <a:pt x="172480" y="110306"/>
                </a:lnTo>
                <a:lnTo>
                  <a:pt x="147014" y="91558"/>
                </a:lnTo>
                <a:lnTo>
                  <a:pt x="148265" y="92408"/>
                </a:lnTo>
                <a:lnTo>
                  <a:pt x="122487" y="76269"/>
                </a:lnTo>
                <a:lnTo>
                  <a:pt x="123940" y="77096"/>
                </a:lnTo>
                <a:lnTo>
                  <a:pt x="97903" y="63666"/>
                </a:lnTo>
                <a:lnTo>
                  <a:pt x="99578" y="64435"/>
                </a:lnTo>
                <a:lnTo>
                  <a:pt x="73334" y="53815"/>
                </a:lnTo>
                <a:lnTo>
                  <a:pt x="74740" y="54324"/>
                </a:lnTo>
                <a:lnTo>
                  <a:pt x="61557" y="50099"/>
                </a:lnTo>
                <a:lnTo>
                  <a:pt x="62566" y="50394"/>
                </a:lnTo>
                <a:lnTo>
                  <a:pt x="49350" y="46909"/>
                </a:lnTo>
                <a:lnTo>
                  <a:pt x="50414" y="47159"/>
                </a:lnTo>
                <a:lnTo>
                  <a:pt x="37171" y="44426"/>
                </a:lnTo>
                <a:lnTo>
                  <a:pt x="38284" y="44624"/>
                </a:lnTo>
                <a:lnTo>
                  <a:pt x="25023" y="42656"/>
                </a:lnTo>
                <a:lnTo>
                  <a:pt x="26179" y="42794"/>
                </a:lnTo>
                <a:lnTo>
                  <a:pt x="12904" y="41604"/>
                </a:lnTo>
                <a:lnTo>
                  <a:pt x="14095" y="41676"/>
                </a:lnTo>
                <a:lnTo>
                  <a:pt x="814" y="41276"/>
                </a:lnTo>
                <a:close/>
                <a:moveTo>
                  <a:pt x="1535675" y="2144252"/>
                </a:moveTo>
                <a:lnTo>
                  <a:pt x="1651543" y="2213288"/>
                </a:lnTo>
                <a:lnTo>
                  <a:pt x="1526782" y="2264544"/>
                </a:lnTo>
                <a:close/>
              </a:path>
            </a:pathLst>
          </a:custGeom>
          <a:solidFill>
            <a:srgbClr val="A11E3B">
              <a:alpha val="60000"/>
            </a:srgbClr>
          </a:solidFill>
          <a:ln w="1949" cap="flat">
            <a:noFill/>
            <a:prstDash val="solid"/>
            <a:miter/>
          </a:ln>
        </p:spPr>
        <p:txBody>
          <a:bodyPr rtlCol="0" anchor="ctr"/>
          <a:lstStyle/>
          <a:p>
            <a:endParaRPr lang="de-DE"/>
          </a:p>
        </p:txBody>
      </p:sp>
      <p:sp>
        <p:nvSpPr>
          <p:cNvPr id="49" name="Textfeld 48">
            <a:extLst>
              <a:ext uri="{FF2B5EF4-FFF2-40B4-BE49-F238E27FC236}">
                <a16:creationId xmlns:a16="http://schemas.microsoft.com/office/drawing/2014/main" id="{0CA12127-AE9F-AD69-3244-9150F77552FD}"/>
              </a:ext>
            </a:extLst>
          </p:cNvPr>
          <p:cNvSpPr txBox="1"/>
          <p:nvPr/>
        </p:nvSpPr>
        <p:spPr>
          <a:xfrm>
            <a:off x="6538899" y="4251416"/>
            <a:ext cx="3395696" cy="577081"/>
          </a:xfrm>
          <a:prstGeom prst="rect">
            <a:avLst/>
          </a:prstGeom>
          <a:noFill/>
        </p:spPr>
        <p:txBody>
          <a:bodyPr wrap="square" rtlCol="0">
            <a:spAutoFit/>
          </a:bodyPr>
          <a:lstStyle/>
          <a:p>
            <a:pPr algn="ctr"/>
            <a:r>
              <a:rPr lang="en-US" sz="1050" b="1" dirty="0">
                <a:solidFill>
                  <a:schemeClr val="accent4"/>
                </a:solidFill>
                <a:effectLst>
                  <a:glow rad="393700">
                    <a:schemeClr val="accent5">
                      <a:satMod val="175000"/>
                      <a:alpha val="79000"/>
                    </a:schemeClr>
                  </a:glow>
                </a:effectLst>
              </a:rPr>
              <a:t>Methodological foundation and quality assurance </a:t>
            </a:r>
            <a:r>
              <a:rPr lang="en-US" sz="1050" dirty="0">
                <a:solidFill>
                  <a:schemeClr val="accent4"/>
                </a:solidFill>
                <a:effectLst>
                  <a:glow rad="393700">
                    <a:schemeClr val="accent5">
                      <a:satMod val="175000"/>
                      <a:alpha val="79000"/>
                    </a:schemeClr>
                  </a:glow>
                </a:effectLst>
              </a:rPr>
              <a:t>of courses and evaluation from a research methodology perspective</a:t>
            </a:r>
            <a:endParaRPr lang="de-DE" sz="1050" dirty="0">
              <a:solidFill>
                <a:schemeClr val="accent4"/>
              </a:solidFill>
              <a:effectLst>
                <a:glow rad="393700">
                  <a:schemeClr val="accent5">
                    <a:satMod val="175000"/>
                    <a:alpha val="79000"/>
                  </a:schemeClr>
                </a:glow>
              </a:effectLst>
            </a:endParaRPr>
          </a:p>
        </p:txBody>
      </p:sp>
      <p:sp>
        <p:nvSpPr>
          <p:cNvPr id="43" name="Rechteck 42">
            <a:extLst>
              <a:ext uri="{FF2B5EF4-FFF2-40B4-BE49-F238E27FC236}">
                <a16:creationId xmlns:a16="http://schemas.microsoft.com/office/drawing/2014/main" id="{431FDE82-9C98-0294-3A91-E14124731588}"/>
              </a:ext>
            </a:extLst>
          </p:cNvPr>
          <p:cNvSpPr/>
          <p:nvPr/>
        </p:nvSpPr>
        <p:spPr>
          <a:xfrm>
            <a:off x="4586269" y="1007064"/>
            <a:ext cx="7234099" cy="5349289"/>
          </a:xfrm>
          <a:prstGeom prst="rect">
            <a:avLst/>
          </a:prstGeom>
          <a:solidFill>
            <a:schemeClr val="accent5">
              <a:alpha val="8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44479242-5C50-D694-A537-67155F2328F8}"/>
              </a:ext>
            </a:extLst>
          </p:cNvPr>
          <p:cNvSpPr>
            <a:spLocks noGrp="1"/>
          </p:cNvSpPr>
          <p:nvPr>
            <p:ph type="title"/>
          </p:nvPr>
        </p:nvSpPr>
        <p:spPr/>
        <p:txBody>
          <a:bodyPr/>
          <a:lstStyle/>
          <a:p>
            <a:r>
              <a:rPr lang="de-DE" dirty="0"/>
              <a:t>The </a:t>
            </a:r>
            <a:r>
              <a:rPr lang="de-DE" dirty="0" err="1"/>
              <a:t>WoLKE</a:t>
            </a:r>
            <a:r>
              <a:rPr lang="de-DE" dirty="0"/>
              <a:t>-Network</a:t>
            </a:r>
            <a:endParaRPr lang="aa-ET" dirty="0"/>
          </a:p>
        </p:txBody>
      </p:sp>
      <p:sp>
        <p:nvSpPr>
          <p:cNvPr id="4" name="Date Placeholder 3">
            <a:extLst>
              <a:ext uri="{FF2B5EF4-FFF2-40B4-BE49-F238E27FC236}">
                <a16:creationId xmlns:a16="http://schemas.microsoft.com/office/drawing/2014/main" id="{28F2648E-4C7C-B8D6-5740-F3B869FC468D}"/>
              </a:ext>
            </a:extLst>
          </p:cNvPr>
          <p:cNvSpPr>
            <a:spLocks noGrp="1"/>
          </p:cNvSpPr>
          <p:nvPr>
            <p:ph type="dt" sz="half" idx="10"/>
          </p:nvPr>
        </p:nvSpPr>
        <p:spPr/>
        <p:txBody>
          <a:bodyPr/>
          <a:lstStyle/>
          <a:p>
            <a:pPr>
              <a:defRPr/>
            </a:pPr>
            <a:r>
              <a:rPr lang="de-DE"/>
              <a:t>12.12.2023</a:t>
            </a:r>
          </a:p>
        </p:txBody>
      </p:sp>
      <p:sp>
        <p:nvSpPr>
          <p:cNvPr id="5" name="Slide Number Placeholder 4">
            <a:extLst>
              <a:ext uri="{FF2B5EF4-FFF2-40B4-BE49-F238E27FC236}">
                <a16:creationId xmlns:a16="http://schemas.microsoft.com/office/drawing/2014/main" id="{4A34AB62-768D-85D5-C974-5E6FFCCC09A6}"/>
              </a:ext>
            </a:extLst>
          </p:cNvPr>
          <p:cNvSpPr>
            <a:spLocks noGrp="1"/>
          </p:cNvSpPr>
          <p:nvPr>
            <p:ph type="sldNum" sz="quarter" idx="12"/>
          </p:nvPr>
        </p:nvSpPr>
        <p:spPr/>
        <p:txBody>
          <a:bodyPr/>
          <a:lstStyle/>
          <a:p>
            <a:pPr>
              <a:defRPr/>
            </a:pPr>
            <a:fld id="{FE16462F-0623-411B-87FB-D09229F25E1A}" type="slidenum">
              <a:rPr lang="de-DE" smtClean="0"/>
              <a:pPr>
                <a:defRPr/>
              </a:pPr>
              <a:t>11</a:t>
            </a:fld>
            <a:endParaRPr lang="de-DE"/>
          </a:p>
        </p:txBody>
      </p:sp>
      <p:pic>
        <p:nvPicPr>
          <p:cNvPr id="7" name="Content Placeholder 6" descr="A person standing in front of a screen&#10;&#10;Description automatically generated">
            <a:extLst>
              <a:ext uri="{FF2B5EF4-FFF2-40B4-BE49-F238E27FC236}">
                <a16:creationId xmlns:a16="http://schemas.microsoft.com/office/drawing/2014/main" id="{7DD29A71-3FFA-4DC8-CCF4-DD93F99E644E}"/>
              </a:ext>
            </a:extLst>
          </p:cNvPr>
          <p:cNvPicPr>
            <a:picLocks noGrp="1" noChangeAspect="1"/>
          </p:cNvPicPr>
          <p:nvPr>
            <p:ph idx="1"/>
          </p:nvPr>
        </p:nvPicPr>
        <p:blipFill>
          <a:blip r:embed="rId2"/>
          <a:stretch>
            <a:fillRect/>
          </a:stretch>
        </p:blipFill>
        <p:spPr>
          <a:xfrm>
            <a:off x="4488182" y="4397269"/>
            <a:ext cx="2777788" cy="1890426"/>
          </a:xfrm>
        </p:spPr>
      </p:pic>
      <p:pic>
        <p:nvPicPr>
          <p:cNvPr id="6" name="Picture 5">
            <a:extLst>
              <a:ext uri="{FF2B5EF4-FFF2-40B4-BE49-F238E27FC236}">
                <a16:creationId xmlns:a16="http://schemas.microsoft.com/office/drawing/2014/main" id="{F9F9AFE3-360C-0FB6-D9FF-F5604DED92D0}"/>
              </a:ext>
            </a:extLst>
          </p:cNvPr>
          <p:cNvPicPr>
            <a:picLocks noChangeAspect="1"/>
          </p:cNvPicPr>
          <p:nvPr/>
        </p:nvPicPr>
        <p:blipFill>
          <a:blip r:embed="rId3"/>
          <a:stretch>
            <a:fillRect/>
          </a:stretch>
        </p:blipFill>
        <p:spPr>
          <a:xfrm>
            <a:off x="7439928" y="4290171"/>
            <a:ext cx="4320272" cy="1997524"/>
          </a:xfrm>
          <a:prstGeom prst="rect">
            <a:avLst/>
          </a:prstGeom>
        </p:spPr>
      </p:pic>
      <p:sp>
        <p:nvSpPr>
          <p:cNvPr id="32" name="Freihandform: Form 31">
            <a:extLst>
              <a:ext uri="{FF2B5EF4-FFF2-40B4-BE49-F238E27FC236}">
                <a16:creationId xmlns:a16="http://schemas.microsoft.com/office/drawing/2014/main" id="{D68DDE8F-450D-4B3A-0D0E-8DD9739139F0}"/>
              </a:ext>
            </a:extLst>
          </p:cNvPr>
          <p:cNvSpPr/>
          <p:nvPr/>
        </p:nvSpPr>
        <p:spPr>
          <a:xfrm>
            <a:off x="9095827" y="1746577"/>
            <a:ext cx="2638050" cy="1563591"/>
          </a:xfrm>
          <a:custGeom>
            <a:avLst/>
            <a:gdLst>
              <a:gd name="connsiteX0" fmla="*/ -394 w 2638050"/>
              <a:gd name="connsiteY0" fmla="*/ 121018 h 1563591"/>
              <a:gd name="connsiteX1" fmla="*/ 120375 w 2638050"/>
              <a:gd name="connsiteY1" fmla="*/ 261 h 1563591"/>
              <a:gd name="connsiteX2" fmla="*/ 2516887 w 2638050"/>
              <a:gd name="connsiteY2" fmla="*/ 261 h 1563591"/>
              <a:gd name="connsiteX3" fmla="*/ 2637656 w 2638050"/>
              <a:gd name="connsiteY3" fmla="*/ 121018 h 1563591"/>
              <a:gd name="connsiteX4" fmla="*/ 2637656 w 2638050"/>
              <a:gd name="connsiteY4" fmla="*/ 1443095 h 1563591"/>
              <a:gd name="connsiteX5" fmla="*/ 2516887 w 2638050"/>
              <a:gd name="connsiteY5" fmla="*/ 1563852 h 1563591"/>
              <a:gd name="connsiteX6" fmla="*/ 120375 w 2638050"/>
              <a:gd name="connsiteY6" fmla="*/ 1563852 h 1563591"/>
              <a:gd name="connsiteX7" fmla="*/ -394 w 2638050"/>
              <a:gd name="connsiteY7" fmla="*/ 1443095 h 156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63591">
                <a:moveTo>
                  <a:pt x="-394" y="121018"/>
                </a:moveTo>
                <a:cubicBezTo>
                  <a:pt x="-394" y="54326"/>
                  <a:pt x="53673" y="261"/>
                  <a:pt x="120375" y="261"/>
                </a:cubicBezTo>
                <a:lnTo>
                  <a:pt x="2516887" y="261"/>
                </a:lnTo>
                <a:cubicBezTo>
                  <a:pt x="2583589" y="261"/>
                  <a:pt x="2637656" y="54326"/>
                  <a:pt x="2637656" y="121018"/>
                </a:cubicBezTo>
                <a:lnTo>
                  <a:pt x="2637656" y="1443095"/>
                </a:lnTo>
                <a:cubicBezTo>
                  <a:pt x="2637656" y="1509788"/>
                  <a:pt x="2583589" y="1563852"/>
                  <a:pt x="2516887" y="1563852"/>
                </a:cubicBezTo>
                <a:lnTo>
                  <a:pt x="120375" y="1563852"/>
                </a:lnTo>
                <a:cubicBezTo>
                  <a:pt x="53673" y="1563852"/>
                  <a:pt x="-394" y="1509788"/>
                  <a:pt x="-394" y="1443095"/>
                </a:cubicBezTo>
                <a:close/>
              </a:path>
            </a:pathLst>
          </a:custGeom>
          <a:noFill/>
          <a:ln w="8934" cap="flat">
            <a:solidFill>
              <a:srgbClr val="0F6FC6"/>
            </a:solid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0246014A-4511-7EE6-2E67-F649B98337ED}"/>
              </a:ext>
            </a:extLst>
          </p:cNvPr>
          <p:cNvSpPr/>
          <p:nvPr/>
        </p:nvSpPr>
        <p:spPr>
          <a:xfrm>
            <a:off x="9094852" y="1747552"/>
            <a:ext cx="2665348" cy="731105"/>
          </a:xfrm>
          <a:custGeom>
            <a:avLst/>
            <a:gdLst>
              <a:gd name="connsiteX0" fmla="*/ 121467 w 2638050"/>
              <a:gd name="connsiteY0" fmla="*/ 261 h 731105"/>
              <a:gd name="connsiteX1" fmla="*/ 2515795 w 2638050"/>
              <a:gd name="connsiteY1" fmla="*/ 261 h 731105"/>
              <a:gd name="connsiteX2" fmla="*/ 2637656 w 2638050"/>
              <a:gd name="connsiteY2" fmla="*/ 122114 h 731105"/>
              <a:gd name="connsiteX3" fmla="*/ 2637656 w 2638050"/>
              <a:gd name="connsiteY3" fmla="*/ 731367 h 731105"/>
              <a:gd name="connsiteX4" fmla="*/ -394 w 2638050"/>
              <a:gd name="connsiteY4" fmla="*/ 731367 h 731105"/>
              <a:gd name="connsiteX5" fmla="*/ -394 w 2638050"/>
              <a:gd name="connsiteY5" fmla="*/ 122114 h 731105"/>
              <a:gd name="connsiteX6" fmla="*/ 121467 w 2638050"/>
              <a:gd name="connsiteY6" fmla="*/ 261 h 73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31105">
                <a:moveTo>
                  <a:pt x="121467" y="261"/>
                </a:moveTo>
                <a:lnTo>
                  <a:pt x="2515795" y="261"/>
                </a:lnTo>
                <a:cubicBezTo>
                  <a:pt x="2583102" y="261"/>
                  <a:pt x="2637656" y="54817"/>
                  <a:pt x="2637656" y="122114"/>
                </a:cubicBezTo>
                <a:lnTo>
                  <a:pt x="2637656" y="731367"/>
                </a:lnTo>
                <a:lnTo>
                  <a:pt x="-394" y="731367"/>
                </a:lnTo>
                <a:lnTo>
                  <a:pt x="-394" y="122114"/>
                </a:lnTo>
                <a:cubicBezTo>
                  <a:pt x="-394" y="54817"/>
                  <a:pt x="54161" y="261"/>
                  <a:pt x="121467" y="261"/>
                </a:cubicBezTo>
                <a:close/>
              </a:path>
            </a:pathLst>
          </a:custGeom>
          <a:solidFill>
            <a:srgbClr val="0F6FC6"/>
          </a:solidFill>
          <a:ln w="1949" cap="flat">
            <a:noFill/>
            <a:prstDash val="solid"/>
            <a:miter/>
          </a:ln>
        </p:spPr>
        <p:txBody>
          <a:bodyPr rtlCol="0" anchor="ctr"/>
          <a:lstStyle/>
          <a:p>
            <a:pPr algn="ctr"/>
            <a:r>
              <a:rPr lang="de-DE" sz="1600" b="1" dirty="0">
                <a:solidFill>
                  <a:schemeClr val="bg1"/>
                </a:solidFill>
              </a:rPr>
              <a:t>PH Schwäbisch-Gemünd</a:t>
            </a:r>
            <a:br>
              <a:rPr lang="de-DE" sz="2400" b="1" dirty="0">
                <a:solidFill>
                  <a:schemeClr val="bg1"/>
                </a:solidFill>
              </a:rPr>
            </a:br>
            <a:r>
              <a:rPr lang="de-DE" sz="1200" dirty="0">
                <a:solidFill>
                  <a:schemeClr val="bg1"/>
                </a:solidFill>
              </a:rPr>
              <a:t>Didaktik der Informatik &amp; Zentrum für naturwissenschaftliche Bildung</a:t>
            </a:r>
            <a:endParaRPr lang="de-DE" dirty="0"/>
          </a:p>
        </p:txBody>
      </p:sp>
      <p:sp>
        <p:nvSpPr>
          <p:cNvPr id="34" name="Freihandform: Form 33">
            <a:extLst>
              <a:ext uri="{FF2B5EF4-FFF2-40B4-BE49-F238E27FC236}">
                <a16:creationId xmlns:a16="http://schemas.microsoft.com/office/drawing/2014/main" id="{7B8F22B4-2FD7-E4DC-4A4D-F35EEF1DF658}"/>
              </a:ext>
            </a:extLst>
          </p:cNvPr>
          <p:cNvSpPr/>
          <p:nvPr/>
        </p:nvSpPr>
        <p:spPr>
          <a:xfrm rot="16200000" flipV="1">
            <a:off x="7951839" y="-733913"/>
            <a:ext cx="569817" cy="4403776"/>
          </a:xfrm>
          <a:custGeom>
            <a:avLst/>
            <a:gdLst>
              <a:gd name="connsiteX0" fmla="*/ 4162 w 569817"/>
              <a:gd name="connsiteY0" fmla="*/ -832 h 4403776"/>
              <a:gd name="connsiteX1" fmla="*/ 18232 w 569817"/>
              <a:gd name="connsiteY1" fmla="*/ 43 h 4403776"/>
              <a:gd name="connsiteX2" fmla="*/ 33409 w 569817"/>
              <a:gd name="connsiteY2" fmla="*/ 2853 h 4403776"/>
              <a:gd name="connsiteX3" fmla="*/ 48360 w 569817"/>
              <a:gd name="connsiteY3" fmla="*/ 7435 h 4403776"/>
              <a:gd name="connsiteX4" fmla="*/ 63040 w 569817"/>
              <a:gd name="connsiteY4" fmla="*/ 13695 h 4403776"/>
              <a:gd name="connsiteX5" fmla="*/ 77438 w 569817"/>
              <a:gd name="connsiteY5" fmla="*/ 21539 h 4403776"/>
              <a:gd name="connsiteX6" fmla="*/ 91561 w 569817"/>
              <a:gd name="connsiteY6" fmla="*/ 30891 h 4403776"/>
              <a:gd name="connsiteX7" fmla="*/ 105430 w 569817"/>
              <a:gd name="connsiteY7" fmla="*/ 41689 h 4403776"/>
              <a:gd name="connsiteX8" fmla="*/ 119070 w 569817"/>
              <a:gd name="connsiteY8" fmla="*/ 53882 h 4403776"/>
              <a:gd name="connsiteX9" fmla="*/ 132503 w 569817"/>
              <a:gd name="connsiteY9" fmla="*/ 67433 h 4403776"/>
              <a:gd name="connsiteX10" fmla="*/ 145751 w 569817"/>
              <a:gd name="connsiteY10" fmla="*/ 82311 h 4403776"/>
              <a:gd name="connsiteX11" fmla="*/ 158829 w 569817"/>
              <a:gd name="connsiteY11" fmla="*/ 98489 h 4403776"/>
              <a:gd name="connsiteX12" fmla="*/ 171752 w 569817"/>
              <a:gd name="connsiteY12" fmla="*/ 115943 h 4403776"/>
              <a:gd name="connsiteX13" fmla="*/ 184527 w 569817"/>
              <a:gd name="connsiteY13" fmla="*/ 134652 h 4403776"/>
              <a:gd name="connsiteX14" fmla="*/ 197162 w 569817"/>
              <a:gd name="connsiteY14" fmla="*/ 154594 h 4403776"/>
              <a:gd name="connsiteX15" fmla="*/ 209660 w 569817"/>
              <a:gd name="connsiteY15" fmla="*/ 175747 h 4403776"/>
              <a:gd name="connsiteX16" fmla="*/ 222024 w 569817"/>
              <a:gd name="connsiteY16" fmla="*/ 198092 h 4403776"/>
              <a:gd name="connsiteX17" fmla="*/ 234253 w 569817"/>
              <a:gd name="connsiteY17" fmla="*/ 221605 h 4403776"/>
              <a:gd name="connsiteX18" fmla="*/ 246347 w 569817"/>
              <a:gd name="connsiteY18" fmla="*/ 246268 h 4403776"/>
              <a:gd name="connsiteX19" fmla="*/ 258305 w 569817"/>
              <a:gd name="connsiteY19" fmla="*/ 272056 h 4403776"/>
              <a:gd name="connsiteX20" fmla="*/ 270123 w 569817"/>
              <a:gd name="connsiteY20" fmla="*/ 298947 h 4403776"/>
              <a:gd name="connsiteX21" fmla="*/ 281798 w 569817"/>
              <a:gd name="connsiteY21" fmla="*/ 326920 h 4403776"/>
              <a:gd name="connsiteX22" fmla="*/ 293325 w 569817"/>
              <a:gd name="connsiteY22" fmla="*/ 355949 h 4403776"/>
              <a:gd name="connsiteX23" fmla="*/ 304704 w 569817"/>
              <a:gd name="connsiteY23" fmla="*/ 386016 h 4403776"/>
              <a:gd name="connsiteX24" fmla="*/ 315925 w 569817"/>
              <a:gd name="connsiteY24" fmla="*/ 417095 h 4403776"/>
              <a:gd name="connsiteX25" fmla="*/ 326988 w 569817"/>
              <a:gd name="connsiteY25" fmla="*/ 449162 h 4403776"/>
              <a:gd name="connsiteX26" fmla="*/ 337883 w 569817"/>
              <a:gd name="connsiteY26" fmla="*/ 482195 h 4403776"/>
              <a:gd name="connsiteX27" fmla="*/ 348609 w 569817"/>
              <a:gd name="connsiteY27" fmla="*/ 516167 h 4403776"/>
              <a:gd name="connsiteX28" fmla="*/ 359159 w 569817"/>
              <a:gd name="connsiteY28" fmla="*/ 551057 h 4403776"/>
              <a:gd name="connsiteX29" fmla="*/ 369528 w 569817"/>
              <a:gd name="connsiteY29" fmla="*/ 586842 h 4403776"/>
              <a:gd name="connsiteX30" fmla="*/ 379710 w 569817"/>
              <a:gd name="connsiteY30" fmla="*/ 623495 h 4403776"/>
              <a:gd name="connsiteX31" fmla="*/ 389699 w 569817"/>
              <a:gd name="connsiteY31" fmla="*/ 660992 h 4403776"/>
              <a:gd name="connsiteX32" fmla="*/ 399488 w 569817"/>
              <a:gd name="connsiteY32" fmla="*/ 699310 h 4403776"/>
              <a:gd name="connsiteX33" fmla="*/ 409076 w 569817"/>
              <a:gd name="connsiteY33" fmla="*/ 738425 h 4403776"/>
              <a:gd name="connsiteX34" fmla="*/ 418450 w 569817"/>
              <a:gd name="connsiteY34" fmla="*/ 778310 h 4403776"/>
              <a:gd name="connsiteX35" fmla="*/ 427608 w 569817"/>
              <a:gd name="connsiteY35" fmla="*/ 818944 h 4403776"/>
              <a:gd name="connsiteX36" fmla="*/ 436554 w 569817"/>
              <a:gd name="connsiteY36" fmla="*/ 860340 h 4403776"/>
              <a:gd name="connsiteX37" fmla="*/ 453727 w 569817"/>
              <a:gd name="connsiteY37" fmla="*/ 945078 h 4403776"/>
              <a:gd name="connsiteX38" fmla="*/ 469946 w 569817"/>
              <a:gd name="connsiteY38" fmla="*/ 1032452 h 4403776"/>
              <a:gd name="connsiteX39" fmla="*/ 485154 w 569817"/>
              <a:gd name="connsiteY39" fmla="*/ 1122224 h 4403776"/>
              <a:gd name="connsiteX40" fmla="*/ 499302 w 569817"/>
              <a:gd name="connsiteY40" fmla="*/ 1214195 h 4403776"/>
              <a:gd name="connsiteX41" fmla="*/ 512340 w 569817"/>
              <a:gd name="connsiteY41" fmla="*/ 1308167 h 4403776"/>
              <a:gd name="connsiteX42" fmla="*/ 524216 w 569817"/>
              <a:gd name="connsiteY42" fmla="*/ 1403940 h 4403776"/>
              <a:gd name="connsiteX43" fmla="*/ 534885 w 569817"/>
              <a:gd name="connsiteY43" fmla="*/ 1501313 h 4403776"/>
              <a:gd name="connsiteX44" fmla="*/ 544293 w 569817"/>
              <a:gd name="connsiteY44" fmla="*/ 1600092 h 4403776"/>
              <a:gd name="connsiteX45" fmla="*/ 552392 w 569817"/>
              <a:gd name="connsiteY45" fmla="*/ 1700077 h 4403776"/>
              <a:gd name="connsiteX46" fmla="*/ 559131 w 569817"/>
              <a:gd name="connsiteY46" fmla="*/ 1801067 h 4403776"/>
              <a:gd name="connsiteX47" fmla="*/ 564461 w 569817"/>
              <a:gd name="connsiteY47" fmla="*/ 1902862 h 4403776"/>
              <a:gd name="connsiteX48" fmla="*/ 568330 w 569817"/>
              <a:gd name="connsiteY48" fmla="*/ 2005269 h 4403776"/>
              <a:gd name="connsiteX49" fmla="*/ 570689 w 569817"/>
              <a:gd name="connsiteY49" fmla="*/ 2108073 h 4403776"/>
              <a:gd name="connsiteX50" fmla="*/ 571486 w 569817"/>
              <a:gd name="connsiteY50" fmla="*/ 2211090 h 4403776"/>
              <a:gd name="connsiteX51" fmla="*/ 570702 w 569817"/>
              <a:gd name="connsiteY51" fmla="*/ 2314108 h 4403776"/>
              <a:gd name="connsiteX52" fmla="*/ 568382 w 569817"/>
              <a:gd name="connsiteY52" fmla="*/ 2416911 h 4403776"/>
              <a:gd name="connsiteX53" fmla="*/ 564576 w 569817"/>
              <a:gd name="connsiteY53" fmla="*/ 2519305 h 4403776"/>
              <a:gd name="connsiteX54" fmla="*/ 559333 w 569817"/>
              <a:gd name="connsiteY54" fmla="*/ 2621094 h 4403776"/>
              <a:gd name="connsiteX55" fmla="*/ 552704 w 569817"/>
              <a:gd name="connsiteY55" fmla="*/ 2722084 h 4403776"/>
              <a:gd name="connsiteX56" fmla="*/ 544737 w 569817"/>
              <a:gd name="connsiteY56" fmla="*/ 2822061 h 4403776"/>
              <a:gd name="connsiteX57" fmla="*/ 535482 w 569817"/>
              <a:gd name="connsiteY57" fmla="*/ 2920848 h 4403776"/>
              <a:gd name="connsiteX58" fmla="*/ 524988 w 569817"/>
              <a:gd name="connsiteY58" fmla="*/ 3018211 h 4403776"/>
              <a:gd name="connsiteX59" fmla="*/ 513305 w 569817"/>
              <a:gd name="connsiteY59" fmla="*/ 3113976 h 4403776"/>
              <a:gd name="connsiteX60" fmla="*/ 500481 w 569817"/>
              <a:gd name="connsiteY60" fmla="*/ 3207948 h 4403776"/>
              <a:gd name="connsiteX61" fmla="*/ 486566 w 569817"/>
              <a:gd name="connsiteY61" fmla="*/ 3299911 h 4403776"/>
              <a:gd name="connsiteX62" fmla="*/ 471605 w 569817"/>
              <a:gd name="connsiteY62" fmla="*/ 3389671 h 4403776"/>
              <a:gd name="connsiteX63" fmla="*/ 455652 w 569817"/>
              <a:gd name="connsiteY63" fmla="*/ 3477053 h 4403776"/>
              <a:gd name="connsiteX64" fmla="*/ 438759 w 569817"/>
              <a:gd name="connsiteY64" fmla="*/ 3561784 h 4403776"/>
              <a:gd name="connsiteX65" fmla="*/ 429960 w 569817"/>
              <a:gd name="connsiteY65" fmla="*/ 3603174 h 4403776"/>
              <a:gd name="connsiteX66" fmla="*/ 420952 w 569817"/>
              <a:gd name="connsiteY66" fmla="*/ 3643804 h 4403776"/>
              <a:gd name="connsiteX67" fmla="*/ 411729 w 569817"/>
              <a:gd name="connsiteY67" fmla="*/ 3683693 h 4403776"/>
              <a:gd name="connsiteX68" fmla="*/ 402300 w 569817"/>
              <a:gd name="connsiteY68" fmla="*/ 3722802 h 4403776"/>
              <a:gd name="connsiteX69" fmla="*/ 392670 w 569817"/>
              <a:gd name="connsiteY69" fmla="*/ 3761112 h 4403776"/>
              <a:gd name="connsiteX70" fmla="*/ 382845 w 569817"/>
              <a:gd name="connsiteY70" fmla="*/ 3798623 h 4403776"/>
              <a:gd name="connsiteX71" fmla="*/ 372831 w 569817"/>
              <a:gd name="connsiteY71" fmla="*/ 3835256 h 4403776"/>
              <a:gd name="connsiteX72" fmla="*/ 362632 w 569817"/>
              <a:gd name="connsiteY72" fmla="*/ 3871051 h 4403776"/>
              <a:gd name="connsiteX73" fmla="*/ 352253 w 569817"/>
              <a:gd name="connsiteY73" fmla="*/ 3905929 h 4403776"/>
              <a:gd name="connsiteX74" fmla="*/ 341703 w 569817"/>
              <a:gd name="connsiteY74" fmla="*/ 3939911 h 4403776"/>
              <a:gd name="connsiteX75" fmla="*/ 330985 w 569817"/>
              <a:gd name="connsiteY75" fmla="*/ 3972938 h 4403776"/>
              <a:gd name="connsiteX76" fmla="*/ 320105 w 569817"/>
              <a:gd name="connsiteY76" fmla="*/ 4004989 h 4403776"/>
              <a:gd name="connsiteX77" fmla="*/ 309066 w 569817"/>
              <a:gd name="connsiteY77" fmla="*/ 4036066 h 4403776"/>
              <a:gd name="connsiteX78" fmla="*/ 297876 w 569817"/>
              <a:gd name="connsiteY78" fmla="*/ 4066129 h 4403776"/>
              <a:gd name="connsiteX79" fmla="*/ 286536 w 569817"/>
              <a:gd name="connsiteY79" fmla="*/ 4095159 h 4403776"/>
              <a:gd name="connsiteX80" fmla="*/ 275052 w 569817"/>
              <a:gd name="connsiteY80" fmla="*/ 4123136 h 4403776"/>
              <a:gd name="connsiteX81" fmla="*/ 263429 w 569817"/>
              <a:gd name="connsiteY81" fmla="*/ 4150021 h 4403776"/>
              <a:gd name="connsiteX82" fmla="*/ 251668 w 569817"/>
              <a:gd name="connsiteY82" fmla="*/ 4175795 h 4403776"/>
              <a:gd name="connsiteX83" fmla="*/ 239770 w 569817"/>
              <a:gd name="connsiteY83" fmla="*/ 4200458 h 4403776"/>
              <a:gd name="connsiteX84" fmla="*/ 227742 w 569817"/>
              <a:gd name="connsiteY84" fmla="*/ 4223970 h 4403776"/>
              <a:gd name="connsiteX85" fmla="*/ 215581 w 569817"/>
              <a:gd name="connsiteY85" fmla="*/ 4246313 h 4403776"/>
              <a:gd name="connsiteX86" fmla="*/ 203288 w 569817"/>
              <a:gd name="connsiteY86" fmla="*/ 4267466 h 4403776"/>
              <a:gd name="connsiteX87" fmla="*/ 190861 w 569817"/>
              <a:gd name="connsiteY87" fmla="*/ 4287411 h 4403776"/>
              <a:gd name="connsiteX88" fmla="*/ 178294 w 569817"/>
              <a:gd name="connsiteY88" fmla="*/ 4306127 h 4403776"/>
              <a:gd name="connsiteX89" fmla="*/ 165582 w 569817"/>
              <a:gd name="connsiteY89" fmla="*/ 4323576 h 4403776"/>
              <a:gd name="connsiteX90" fmla="*/ 152715 w 569817"/>
              <a:gd name="connsiteY90" fmla="*/ 4339758 h 4403776"/>
              <a:gd name="connsiteX91" fmla="*/ 138196 w 569817"/>
              <a:gd name="connsiteY91" fmla="*/ 4356330 h 4403776"/>
              <a:gd name="connsiteX92" fmla="*/ 111957 w 569817"/>
              <a:gd name="connsiteY92" fmla="*/ 4373369 h 4403776"/>
              <a:gd name="connsiteX93" fmla="*/ 90060 w 569817"/>
              <a:gd name="connsiteY93" fmla="*/ 4339641 h 4403776"/>
              <a:gd name="connsiteX94" fmla="*/ 113959 w 569817"/>
              <a:gd name="connsiteY94" fmla="*/ 4324122 h 4403776"/>
              <a:gd name="connsiteX95" fmla="*/ 109782 w 569817"/>
              <a:gd name="connsiteY95" fmla="*/ 4327729 h 4403776"/>
              <a:gd name="connsiteX96" fmla="*/ 122148 w 569817"/>
              <a:gd name="connsiteY96" fmla="*/ 4313613 h 4403776"/>
              <a:gd name="connsiteX97" fmla="*/ 121536 w 569817"/>
              <a:gd name="connsiteY97" fmla="*/ 4314355 h 4403776"/>
              <a:gd name="connsiteX98" fmla="*/ 133841 w 569817"/>
              <a:gd name="connsiteY98" fmla="*/ 4298875 h 4403776"/>
              <a:gd name="connsiteX99" fmla="*/ 133325 w 569817"/>
              <a:gd name="connsiteY99" fmla="*/ 4299557 h 4403776"/>
              <a:gd name="connsiteX100" fmla="*/ 145561 w 569817"/>
              <a:gd name="connsiteY100" fmla="*/ 4282751 h 4403776"/>
              <a:gd name="connsiteX101" fmla="*/ 145124 w 569817"/>
              <a:gd name="connsiteY101" fmla="*/ 4283375 h 4403776"/>
              <a:gd name="connsiteX102" fmla="*/ 157286 w 569817"/>
              <a:gd name="connsiteY102" fmla="*/ 4265282 h 4403776"/>
              <a:gd name="connsiteX103" fmla="*/ 156913 w 569817"/>
              <a:gd name="connsiteY103" fmla="*/ 4265848 h 4403776"/>
              <a:gd name="connsiteX104" fmla="*/ 168995 w 569817"/>
              <a:gd name="connsiteY104" fmla="*/ 4246469 h 4403776"/>
              <a:gd name="connsiteX105" fmla="*/ 168675 w 569817"/>
              <a:gd name="connsiteY105" fmla="*/ 4246995 h 4403776"/>
              <a:gd name="connsiteX106" fmla="*/ 180671 w 569817"/>
              <a:gd name="connsiteY106" fmla="*/ 4226349 h 4403776"/>
              <a:gd name="connsiteX107" fmla="*/ 180395 w 569817"/>
              <a:gd name="connsiteY107" fmla="*/ 4226856 h 4403776"/>
              <a:gd name="connsiteX108" fmla="*/ 192298 w 569817"/>
              <a:gd name="connsiteY108" fmla="*/ 4204981 h 4403776"/>
              <a:gd name="connsiteX109" fmla="*/ 192058 w 569817"/>
              <a:gd name="connsiteY109" fmla="*/ 4205429 h 4403776"/>
              <a:gd name="connsiteX110" fmla="*/ 203863 w 569817"/>
              <a:gd name="connsiteY110" fmla="*/ 4182366 h 4403776"/>
              <a:gd name="connsiteX111" fmla="*/ 203653 w 569817"/>
              <a:gd name="connsiteY111" fmla="*/ 4182775 h 4403776"/>
              <a:gd name="connsiteX112" fmla="*/ 215353 w 569817"/>
              <a:gd name="connsiteY112" fmla="*/ 4158521 h 4403776"/>
              <a:gd name="connsiteX113" fmla="*/ 215168 w 569817"/>
              <a:gd name="connsiteY113" fmla="*/ 4158931 h 4403776"/>
              <a:gd name="connsiteX114" fmla="*/ 226758 w 569817"/>
              <a:gd name="connsiteY114" fmla="*/ 4133508 h 4403776"/>
              <a:gd name="connsiteX115" fmla="*/ 226594 w 569817"/>
              <a:gd name="connsiteY115" fmla="*/ 4133878 h 4403776"/>
              <a:gd name="connsiteX116" fmla="*/ 238066 w 569817"/>
              <a:gd name="connsiteY116" fmla="*/ 4107344 h 4403776"/>
              <a:gd name="connsiteX117" fmla="*/ 237922 w 569817"/>
              <a:gd name="connsiteY117" fmla="*/ 4107695 h 4403776"/>
              <a:gd name="connsiteX118" fmla="*/ 249270 w 569817"/>
              <a:gd name="connsiteY118" fmla="*/ 4080049 h 4403776"/>
              <a:gd name="connsiteX119" fmla="*/ 249141 w 569817"/>
              <a:gd name="connsiteY119" fmla="*/ 4080381 h 4403776"/>
              <a:gd name="connsiteX120" fmla="*/ 260358 w 569817"/>
              <a:gd name="connsiteY120" fmla="*/ 4051663 h 4403776"/>
              <a:gd name="connsiteX121" fmla="*/ 260243 w 569817"/>
              <a:gd name="connsiteY121" fmla="*/ 4051956 h 4403776"/>
              <a:gd name="connsiteX122" fmla="*/ 271326 w 569817"/>
              <a:gd name="connsiteY122" fmla="*/ 4022185 h 4403776"/>
              <a:gd name="connsiteX123" fmla="*/ 271222 w 569817"/>
              <a:gd name="connsiteY123" fmla="*/ 4022478 h 4403776"/>
              <a:gd name="connsiteX124" fmla="*/ 282163 w 569817"/>
              <a:gd name="connsiteY124" fmla="*/ 3991674 h 4403776"/>
              <a:gd name="connsiteX125" fmla="*/ 282069 w 569817"/>
              <a:gd name="connsiteY125" fmla="*/ 3991946 h 4403776"/>
              <a:gd name="connsiteX126" fmla="*/ 292861 w 569817"/>
              <a:gd name="connsiteY126" fmla="*/ 3960129 h 4403776"/>
              <a:gd name="connsiteX127" fmla="*/ 292775 w 569817"/>
              <a:gd name="connsiteY127" fmla="*/ 3960402 h 4403776"/>
              <a:gd name="connsiteX128" fmla="*/ 303413 w 569817"/>
              <a:gd name="connsiteY128" fmla="*/ 3927609 h 4403776"/>
              <a:gd name="connsiteX129" fmla="*/ 303337 w 569817"/>
              <a:gd name="connsiteY129" fmla="*/ 3927863 h 4403776"/>
              <a:gd name="connsiteX130" fmla="*/ 313813 w 569817"/>
              <a:gd name="connsiteY130" fmla="*/ 3894115 h 4403776"/>
              <a:gd name="connsiteX131" fmla="*/ 313743 w 569817"/>
              <a:gd name="connsiteY131" fmla="*/ 3894349 h 4403776"/>
              <a:gd name="connsiteX132" fmla="*/ 324054 w 569817"/>
              <a:gd name="connsiteY132" fmla="*/ 3859685 h 4403776"/>
              <a:gd name="connsiteX133" fmla="*/ 323989 w 569817"/>
              <a:gd name="connsiteY133" fmla="*/ 3859919 h 4403776"/>
              <a:gd name="connsiteX134" fmla="*/ 334126 w 569817"/>
              <a:gd name="connsiteY134" fmla="*/ 3824338 h 4403776"/>
              <a:gd name="connsiteX135" fmla="*/ 334068 w 569817"/>
              <a:gd name="connsiteY135" fmla="*/ 3824552 h 4403776"/>
              <a:gd name="connsiteX136" fmla="*/ 344025 w 569817"/>
              <a:gd name="connsiteY136" fmla="*/ 3788114 h 4403776"/>
              <a:gd name="connsiteX137" fmla="*/ 343970 w 569817"/>
              <a:gd name="connsiteY137" fmla="*/ 3788329 h 4403776"/>
              <a:gd name="connsiteX138" fmla="*/ 353745 w 569817"/>
              <a:gd name="connsiteY138" fmla="*/ 3751033 h 4403776"/>
              <a:gd name="connsiteX139" fmla="*/ 353694 w 569817"/>
              <a:gd name="connsiteY139" fmla="*/ 3751227 h 4403776"/>
              <a:gd name="connsiteX140" fmla="*/ 363275 w 569817"/>
              <a:gd name="connsiteY140" fmla="*/ 3713093 h 4403776"/>
              <a:gd name="connsiteX141" fmla="*/ 363228 w 569817"/>
              <a:gd name="connsiteY141" fmla="*/ 3713288 h 4403776"/>
              <a:gd name="connsiteX142" fmla="*/ 372613 w 569817"/>
              <a:gd name="connsiteY142" fmla="*/ 3674354 h 4403776"/>
              <a:gd name="connsiteX143" fmla="*/ 372570 w 569817"/>
              <a:gd name="connsiteY143" fmla="*/ 3674549 h 4403776"/>
              <a:gd name="connsiteX144" fmla="*/ 381749 w 569817"/>
              <a:gd name="connsiteY144" fmla="*/ 3634836 h 4403776"/>
              <a:gd name="connsiteX145" fmla="*/ 381710 w 569817"/>
              <a:gd name="connsiteY145" fmla="*/ 3635011 h 4403776"/>
              <a:gd name="connsiteX146" fmla="*/ 390681 w 569817"/>
              <a:gd name="connsiteY146" fmla="*/ 3594556 h 4403776"/>
              <a:gd name="connsiteX147" fmla="*/ 390642 w 569817"/>
              <a:gd name="connsiteY147" fmla="*/ 3594732 h 4403776"/>
              <a:gd name="connsiteX148" fmla="*/ 399397 w 569817"/>
              <a:gd name="connsiteY148" fmla="*/ 3553556 h 4403776"/>
              <a:gd name="connsiteX149" fmla="*/ 399346 w 569817"/>
              <a:gd name="connsiteY149" fmla="*/ 3553790 h 4403776"/>
              <a:gd name="connsiteX150" fmla="*/ 416181 w 569817"/>
              <a:gd name="connsiteY150" fmla="*/ 3469352 h 4403776"/>
              <a:gd name="connsiteX151" fmla="*/ 416120 w 569817"/>
              <a:gd name="connsiteY151" fmla="*/ 3469664 h 4403776"/>
              <a:gd name="connsiteX152" fmla="*/ 432017 w 569817"/>
              <a:gd name="connsiteY152" fmla="*/ 3382614 h 4403776"/>
              <a:gd name="connsiteX153" fmla="*/ 431964 w 569817"/>
              <a:gd name="connsiteY153" fmla="*/ 3382926 h 4403776"/>
              <a:gd name="connsiteX154" fmla="*/ 446874 w 569817"/>
              <a:gd name="connsiteY154" fmla="*/ 3293458 h 4403776"/>
              <a:gd name="connsiteX155" fmla="*/ 446825 w 569817"/>
              <a:gd name="connsiteY155" fmla="*/ 3293750 h 4403776"/>
              <a:gd name="connsiteX156" fmla="*/ 460698 w 569817"/>
              <a:gd name="connsiteY156" fmla="*/ 3202080 h 4403776"/>
              <a:gd name="connsiteX157" fmla="*/ 460657 w 569817"/>
              <a:gd name="connsiteY157" fmla="*/ 3202372 h 4403776"/>
              <a:gd name="connsiteX158" fmla="*/ 473442 w 569817"/>
              <a:gd name="connsiteY158" fmla="*/ 3108693 h 4403776"/>
              <a:gd name="connsiteX159" fmla="*/ 473405 w 569817"/>
              <a:gd name="connsiteY159" fmla="*/ 3108966 h 4403776"/>
              <a:gd name="connsiteX160" fmla="*/ 485053 w 569817"/>
              <a:gd name="connsiteY160" fmla="*/ 3013474 h 4403776"/>
              <a:gd name="connsiteX161" fmla="*/ 485021 w 569817"/>
              <a:gd name="connsiteY161" fmla="*/ 3013766 h 4403776"/>
              <a:gd name="connsiteX162" fmla="*/ 495486 w 569817"/>
              <a:gd name="connsiteY162" fmla="*/ 2916675 h 4403776"/>
              <a:gd name="connsiteX163" fmla="*/ 495457 w 569817"/>
              <a:gd name="connsiteY163" fmla="*/ 2916948 h 4403776"/>
              <a:gd name="connsiteX164" fmla="*/ 504685 w 569817"/>
              <a:gd name="connsiteY164" fmla="*/ 2818454 h 4403776"/>
              <a:gd name="connsiteX165" fmla="*/ 504661 w 569817"/>
              <a:gd name="connsiteY165" fmla="*/ 2818727 h 4403776"/>
              <a:gd name="connsiteX166" fmla="*/ 512605 w 569817"/>
              <a:gd name="connsiteY166" fmla="*/ 2719043 h 4403776"/>
              <a:gd name="connsiteX167" fmla="*/ 512585 w 569817"/>
              <a:gd name="connsiteY167" fmla="*/ 2719316 h 4403776"/>
              <a:gd name="connsiteX168" fmla="*/ 519195 w 569817"/>
              <a:gd name="connsiteY168" fmla="*/ 2618618 h 4403776"/>
              <a:gd name="connsiteX169" fmla="*/ 519180 w 569817"/>
              <a:gd name="connsiteY169" fmla="*/ 2618891 h 4403776"/>
              <a:gd name="connsiteX170" fmla="*/ 524407 w 569817"/>
              <a:gd name="connsiteY170" fmla="*/ 2517394 h 4403776"/>
              <a:gd name="connsiteX171" fmla="*/ 524395 w 569817"/>
              <a:gd name="connsiteY171" fmla="*/ 2517667 h 4403776"/>
              <a:gd name="connsiteX172" fmla="*/ 528190 w 569817"/>
              <a:gd name="connsiteY172" fmla="*/ 2415566 h 4403776"/>
              <a:gd name="connsiteX173" fmla="*/ 528182 w 569817"/>
              <a:gd name="connsiteY173" fmla="*/ 2415858 h 4403776"/>
              <a:gd name="connsiteX174" fmla="*/ 530494 w 569817"/>
              <a:gd name="connsiteY174" fmla="*/ 2313347 h 4403776"/>
              <a:gd name="connsiteX175" fmla="*/ 530490 w 569817"/>
              <a:gd name="connsiteY175" fmla="*/ 2313659 h 4403776"/>
              <a:gd name="connsiteX176" fmla="*/ 531272 w 569817"/>
              <a:gd name="connsiteY176" fmla="*/ 2210934 h 4403776"/>
              <a:gd name="connsiteX177" fmla="*/ 531272 w 569817"/>
              <a:gd name="connsiteY177" fmla="*/ 2211246 h 4403776"/>
              <a:gd name="connsiteX178" fmla="*/ 530477 w 569817"/>
              <a:gd name="connsiteY178" fmla="*/ 2108540 h 4403776"/>
              <a:gd name="connsiteX179" fmla="*/ 530480 w 569817"/>
              <a:gd name="connsiteY179" fmla="*/ 2108852 h 4403776"/>
              <a:gd name="connsiteX180" fmla="*/ 528129 w 569817"/>
              <a:gd name="connsiteY180" fmla="*/ 2006341 h 4403776"/>
              <a:gd name="connsiteX181" fmla="*/ 528139 w 569817"/>
              <a:gd name="connsiteY181" fmla="*/ 2006634 h 4403776"/>
              <a:gd name="connsiteX182" fmla="*/ 524280 w 569817"/>
              <a:gd name="connsiteY182" fmla="*/ 1904527 h 4403776"/>
              <a:gd name="connsiteX183" fmla="*/ 524294 w 569817"/>
              <a:gd name="connsiteY183" fmla="*/ 1904817 h 4403776"/>
              <a:gd name="connsiteX184" fmla="*/ 518979 w 569817"/>
              <a:gd name="connsiteY184" fmla="*/ 1803312 h 4403776"/>
              <a:gd name="connsiteX185" fmla="*/ 518996 w 569817"/>
              <a:gd name="connsiteY185" fmla="*/ 1803599 h 4403776"/>
              <a:gd name="connsiteX186" fmla="*/ 512277 w 569817"/>
              <a:gd name="connsiteY186" fmla="*/ 1702896 h 4403776"/>
              <a:gd name="connsiteX187" fmla="*/ 512297 w 569817"/>
              <a:gd name="connsiteY187" fmla="*/ 1703180 h 4403776"/>
              <a:gd name="connsiteX188" fmla="*/ 504221 w 569817"/>
              <a:gd name="connsiteY188" fmla="*/ 1603481 h 4403776"/>
              <a:gd name="connsiteX189" fmla="*/ 504246 w 569817"/>
              <a:gd name="connsiteY189" fmla="*/ 1603764 h 4403776"/>
              <a:gd name="connsiteX190" fmla="*/ 494866 w 569817"/>
              <a:gd name="connsiteY190" fmla="*/ 1505269 h 4403776"/>
              <a:gd name="connsiteX191" fmla="*/ 494893 w 569817"/>
              <a:gd name="connsiteY191" fmla="*/ 1505552 h 4403776"/>
              <a:gd name="connsiteX192" fmla="*/ 484257 w 569817"/>
              <a:gd name="connsiteY192" fmla="*/ 1408461 h 4403776"/>
              <a:gd name="connsiteX193" fmla="*/ 484290 w 569817"/>
              <a:gd name="connsiteY193" fmla="*/ 1408746 h 4403776"/>
              <a:gd name="connsiteX194" fmla="*/ 472449 w 569817"/>
              <a:gd name="connsiteY194" fmla="*/ 1313259 h 4403776"/>
              <a:gd name="connsiteX195" fmla="*/ 472486 w 569817"/>
              <a:gd name="connsiteY195" fmla="*/ 1313548 h 4403776"/>
              <a:gd name="connsiteX196" fmla="*/ 459489 w 569817"/>
              <a:gd name="connsiteY196" fmla="*/ 1219869 h 4403776"/>
              <a:gd name="connsiteX197" fmla="*/ 459532 w 569817"/>
              <a:gd name="connsiteY197" fmla="*/ 1220161 h 4403776"/>
              <a:gd name="connsiteX198" fmla="*/ 445431 w 569817"/>
              <a:gd name="connsiteY198" fmla="*/ 1128488 h 4403776"/>
              <a:gd name="connsiteX199" fmla="*/ 445480 w 569817"/>
              <a:gd name="connsiteY199" fmla="*/ 1128791 h 4403776"/>
              <a:gd name="connsiteX200" fmla="*/ 430324 w 569817"/>
              <a:gd name="connsiteY200" fmla="*/ 1039325 h 4403776"/>
              <a:gd name="connsiteX201" fmla="*/ 430379 w 569817"/>
              <a:gd name="connsiteY201" fmla="*/ 1039637 h 4403776"/>
              <a:gd name="connsiteX202" fmla="*/ 414219 w 569817"/>
              <a:gd name="connsiteY202" fmla="*/ 952578 h 4403776"/>
              <a:gd name="connsiteX203" fmla="*/ 414281 w 569817"/>
              <a:gd name="connsiteY203" fmla="*/ 952902 h 4403776"/>
              <a:gd name="connsiteX204" fmla="*/ 397166 w 569817"/>
              <a:gd name="connsiteY204" fmla="*/ 868453 h 4403776"/>
              <a:gd name="connsiteX205" fmla="*/ 397221 w 569817"/>
              <a:gd name="connsiteY205" fmla="*/ 868706 h 4403776"/>
              <a:gd name="connsiteX206" fmla="*/ 388320 w 569817"/>
              <a:gd name="connsiteY206" fmla="*/ 827522 h 4403776"/>
              <a:gd name="connsiteX207" fmla="*/ 388359 w 569817"/>
              <a:gd name="connsiteY207" fmla="*/ 827698 h 4403776"/>
              <a:gd name="connsiteX208" fmla="*/ 379240 w 569817"/>
              <a:gd name="connsiteY208" fmla="*/ 787241 h 4403776"/>
              <a:gd name="connsiteX209" fmla="*/ 379281 w 569817"/>
              <a:gd name="connsiteY209" fmla="*/ 787421 h 4403776"/>
              <a:gd name="connsiteX210" fmla="*/ 369949 w 569817"/>
              <a:gd name="connsiteY210" fmla="*/ 747717 h 4403776"/>
              <a:gd name="connsiteX211" fmla="*/ 369994 w 569817"/>
              <a:gd name="connsiteY211" fmla="*/ 747902 h 4403776"/>
              <a:gd name="connsiteX212" fmla="*/ 360454 w 569817"/>
              <a:gd name="connsiteY212" fmla="*/ 708976 h 4403776"/>
              <a:gd name="connsiteX213" fmla="*/ 360503 w 569817"/>
              <a:gd name="connsiteY213" fmla="*/ 709167 h 4403776"/>
              <a:gd name="connsiteX214" fmla="*/ 350762 w 569817"/>
              <a:gd name="connsiteY214" fmla="*/ 671044 h 4403776"/>
              <a:gd name="connsiteX215" fmla="*/ 350814 w 569817"/>
              <a:gd name="connsiteY215" fmla="*/ 671243 h 4403776"/>
              <a:gd name="connsiteX216" fmla="*/ 340878 w 569817"/>
              <a:gd name="connsiteY216" fmla="*/ 633947 h 4403776"/>
              <a:gd name="connsiteX217" fmla="*/ 340935 w 569817"/>
              <a:gd name="connsiteY217" fmla="*/ 634154 h 4403776"/>
              <a:gd name="connsiteX218" fmla="*/ 330811 w 569817"/>
              <a:gd name="connsiteY218" fmla="*/ 597711 h 4403776"/>
              <a:gd name="connsiteX219" fmla="*/ 330872 w 569817"/>
              <a:gd name="connsiteY219" fmla="*/ 597924 h 4403776"/>
              <a:gd name="connsiteX220" fmla="*/ 320567 w 569817"/>
              <a:gd name="connsiteY220" fmla="*/ 562361 h 4403776"/>
              <a:gd name="connsiteX221" fmla="*/ 320634 w 569817"/>
              <a:gd name="connsiteY221" fmla="*/ 562583 h 4403776"/>
              <a:gd name="connsiteX222" fmla="*/ 310152 w 569817"/>
              <a:gd name="connsiteY222" fmla="*/ 527923 h 4403776"/>
              <a:gd name="connsiteX223" fmla="*/ 310224 w 569817"/>
              <a:gd name="connsiteY223" fmla="*/ 528157 h 4403776"/>
              <a:gd name="connsiteX224" fmla="*/ 299574 w 569817"/>
              <a:gd name="connsiteY224" fmla="*/ 494423 h 4403776"/>
              <a:gd name="connsiteX225" fmla="*/ 299654 w 569817"/>
              <a:gd name="connsiteY225" fmla="*/ 494668 h 4403776"/>
              <a:gd name="connsiteX226" fmla="*/ 288841 w 569817"/>
              <a:gd name="connsiteY226" fmla="*/ 461888 h 4403776"/>
              <a:gd name="connsiteX227" fmla="*/ 288926 w 569817"/>
              <a:gd name="connsiteY227" fmla="*/ 462145 h 4403776"/>
              <a:gd name="connsiteX228" fmla="*/ 277957 w 569817"/>
              <a:gd name="connsiteY228" fmla="*/ 430343 h 4403776"/>
              <a:gd name="connsiteX229" fmla="*/ 278052 w 569817"/>
              <a:gd name="connsiteY229" fmla="*/ 430616 h 4403776"/>
              <a:gd name="connsiteX230" fmla="*/ 266931 w 569817"/>
              <a:gd name="connsiteY230" fmla="*/ 399816 h 4403776"/>
              <a:gd name="connsiteX231" fmla="*/ 267036 w 569817"/>
              <a:gd name="connsiteY231" fmla="*/ 400104 h 4403776"/>
              <a:gd name="connsiteX232" fmla="*/ 255772 w 569817"/>
              <a:gd name="connsiteY232" fmla="*/ 370334 h 4403776"/>
              <a:gd name="connsiteX233" fmla="*/ 255889 w 569817"/>
              <a:gd name="connsiteY233" fmla="*/ 370638 h 4403776"/>
              <a:gd name="connsiteX234" fmla="*/ 244485 w 569817"/>
              <a:gd name="connsiteY234" fmla="*/ 341922 h 4403776"/>
              <a:gd name="connsiteX235" fmla="*/ 244618 w 569817"/>
              <a:gd name="connsiteY235" fmla="*/ 342246 h 4403776"/>
              <a:gd name="connsiteX236" fmla="*/ 233083 w 569817"/>
              <a:gd name="connsiteY236" fmla="*/ 314606 h 4403776"/>
              <a:gd name="connsiteX237" fmla="*/ 233231 w 569817"/>
              <a:gd name="connsiteY237" fmla="*/ 314951 h 4403776"/>
              <a:gd name="connsiteX238" fmla="*/ 221569 w 569817"/>
              <a:gd name="connsiteY238" fmla="*/ 288417 h 4403776"/>
              <a:gd name="connsiteX239" fmla="*/ 221735 w 569817"/>
              <a:gd name="connsiteY239" fmla="*/ 288785 h 4403776"/>
              <a:gd name="connsiteX240" fmla="*/ 209954 w 569817"/>
              <a:gd name="connsiteY240" fmla="*/ 263380 h 4403776"/>
              <a:gd name="connsiteX241" fmla="*/ 210144 w 569817"/>
              <a:gd name="connsiteY241" fmla="*/ 263776 h 4403776"/>
              <a:gd name="connsiteX242" fmla="*/ 198250 w 569817"/>
              <a:gd name="connsiteY242" fmla="*/ 239522 h 4403776"/>
              <a:gd name="connsiteX243" fmla="*/ 198464 w 569817"/>
              <a:gd name="connsiteY243" fmla="*/ 239947 h 4403776"/>
              <a:gd name="connsiteX244" fmla="*/ 186465 w 569817"/>
              <a:gd name="connsiteY244" fmla="*/ 216874 h 4403776"/>
              <a:gd name="connsiteX245" fmla="*/ 186710 w 569817"/>
              <a:gd name="connsiteY245" fmla="*/ 217332 h 4403776"/>
              <a:gd name="connsiteX246" fmla="*/ 174610 w 569817"/>
              <a:gd name="connsiteY246" fmla="*/ 195463 h 4403776"/>
              <a:gd name="connsiteX247" fmla="*/ 174892 w 569817"/>
              <a:gd name="connsiteY247" fmla="*/ 195956 h 4403776"/>
              <a:gd name="connsiteX248" fmla="*/ 162697 w 569817"/>
              <a:gd name="connsiteY248" fmla="*/ 175316 h 4403776"/>
              <a:gd name="connsiteX249" fmla="*/ 163024 w 569817"/>
              <a:gd name="connsiteY249" fmla="*/ 175849 h 4403776"/>
              <a:gd name="connsiteX250" fmla="*/ 150741 w 569817"/>
              <a:gd name="connsiteY250" fmla="*/ 156464 h 4403776"/>
              <a:gd name="connsiteX251" fmla="*/ 151121 w 569817"/>
              <a:gd name="connsiteY251" fmla="*/ 157041 h 4403776"/>
              <a:gd name="connsiteX252" fmla="*/ 138757 w 569817"/>
              <a:gd name="connsiteY252" fmla="*/ 138935 h 4403776"/>
              <a:gd name="connsiteX253" fmla="*/ 139202 w 569817"/>
              <a:gd name="connsiteY253" fmla="*/ 139560 h 4403776"/>
              <a:gd name="connsiteX254" fmla="*/ 126763 w 569817"/>
              <a:gd name="connsiteY254" fmla="*/ 122758 h 4403776"/>
              <a:gd name="connsiteX255" fmla="*/ 127286 w 569817"/>
              <a:gd name="connsiteY255" fmla="*/ 123435 h 4403776"/>
              <a:gd name="connsiteX256" fmla="*/ 114778 w 569817"/>
              <a:gd name="connsiteY256" fmla="*/ 107962 h 4403776"/>
              <a:gd name="connsiteX257" fmla="*/ 115398 w 569817"/>
              <a:gd name="connsiteY257" fmla="*/ 108693 h 4403776"/>
              <a:gd name="connsiteX258" fmla="*/ 102827 w 569817"/>
              <a:gd name="connsiteY258" fmla="*/ 94574 h 4403776"/>
              <a:gd name="connsiteX259" fmla="*/ 103564 w 569817"/>
              <a:gd name="connsiteY259" fmla="*/ 95359 h 4403776"/>
              <a:gd name="connsiteX260" fmla="*/ 90936 w 569817"/>
              <a:gd name="connsiteY260" fmla="*/ 82620 h 4403776"/>
              <a:gd name="connsiteX261" fmla="*/ 91815 w 569817"/>
              <a:gd name="connsiteY261" fmla="*/ 83455 h 4403776"/>
              <a:gd name="connsiteX262" fmla="*/ 79137 w 569817"/>
              <a:gd name="connsiteY262" fmla="*/ 72121 h 4403776"/>
              <a:gd name="connsiteX263" fmla="*/ 80186 w 569817"/>
              <a:gd name="connsiteY263" fmla="*/ 72997 h 4403776"/>
              <a:gd name="connsiteX264" fmla="*/ 67464 w 569817"/>
              <a:gd name="connsiteY264" fmla="*/ 63093 h 4403776"/>
              <a:gd name="connsiteX265" fmla="*/ 68715 w 569817"/>
              <a:gd name="connsiteY265" fmla="*/ 63992 h 4403776"/>
              <a:gd name="connsiteX266" fmla="*/ 55955 w 569817"/>
              <a:gd name="connsiteY266" fmla="*/ 55543 h 4403776"/>
              <a:gd name="connsiteX267" fmla="*/ 57437 w 569817"/>
              <a:gd name="connsiteY267" fmla="*/ 56434 h 4403776"/>
              <a:gd name="connsiteX268" fmla="*/ 44646 w 569817"/>
              <a:gd name="connsiteY268" fmla="*/ 49465 h 4403776"/>
              <a:gd name="connsiteX269" fmla="*/ 46380 w 569817"/>
              <a:gd name="connsiteY269" fmla="*/ 50305 h 4403776"/>
              <a:gd name="connsiteX270" fmla="*/ 33564 w 569817"/>
              <a:gd name="connsiteY270" fmla="*/ 44841 h 4403776"/>
              <a:gd name="connsiteX271" fmla="*/ 35558 w 569817"/>
              <a:gd name="connsiteY271" fmla="*/ 45569 h 4403776"/>
              <a:gd name="connsiteX272" fmla="*/ 22723 w 569817"/>
              <a:gd name="connsiteY272" fmla="*/ 41635 h 4403776"/>
              <a:gd name="connsiteX273" fmla="*/ 24955 w 569817"/>
              <a:gd name="connsiteY273" fmla="*/ 42182 h 4403776"/>
              <a:gd name="connsiteX274" fmla="*/ 12108 w 569817"/>
              <a:gd name="connsiteY274" fmla="*/ 39803 h 4403776"/>
              <a:gd name="connsiteX275" fmla="*/ 14522 w 569817"/>
              <a:gd name="connsiteY275" fmla="*/ 40100 h 4403776"/>
              <a:gd name="connsiteX276" fmla="*/ 1668 w 569817"/>
              <a:gd name="connsiteY276" fmla="*/ 39302 h 4403776"/>
              <a:gd name="connsiteX277" fmla="*/ 146715 w 569817"/>
              <a:gd name="connsiteY277" fmla="*/ 4400703 h 4403776"/>
              <a:gd name="connsiteX278" fmla="*/ 11852 w 569817"/>
              <a:gd name="connsiteY278" fmla="*/ 4402945 h 4403776"/>
              <a:gd name="connsiteX279" fmla="*/ 90964 w 569817"/>
              <a:gd name="connsiteY279" fmla="*/ 4293708 h 440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569817" h="4403776">
                <a:moveTo>
                  <a:pt x="4162" y="-832"/>
                </a:moveTo>
                <a:lnTo>
                  <a:pt x="18232" y="43"/>
                </a:lnTo>
                <a:lnTo>
                  <a:pt x="33409" y="2853"/>
                </a:lnTo>
                <a:lnTo>
                  <a:pt x="48360" y="7435"/>
                </a:lnTo>
                <a:lnTo>
                  <a:pt x="63040" y="13695"/>
                </a:lnTo>
                <a:lnTo>
                  <a:pt x="77438" y="21539"/>
                </a:lnTo>
                <a:lnTo>
                  <a:pt x="91561" y="30891"/>
                </a:lnTo>
                <a:lnTo>
                  <a:pt x="105430" y="41689"/>
                </a:lnTo>
                <a:lnTo>
                  <a:pt x="119070" y="53882"/>
                </a:lnTo>
                <a:lnTo>
                  <a:pt x="132503" y="67433"/>
                </a:lnTo>
                <a:lnTo>
                  <a:pt x="145751" y="82311"/>
                </a:lnTo>
                <a:lnTo>
                  <a:pt x="158829" y="98489"/>
                </a:lnTo>
                <a:lnTo>
                  <a:pt x="171752" y="115943"/>
                </a:lnTo>
                <a:lnTo>
                  <a:pt x="184527" y="134652"/>
                </a:lnTo>
                <a:lnTo>
                  <a:pt x="197162" y="154594"/>
                </a:lnTo>
                <a:lnTo>
                  <a:pt x="209660" y="175747"/>
                </a:lnTo>
                <a:lnTo>
                  <a:pt x="222024" y="198092"/>
                </a:lnTo>
                <a:lnTo>
                  <a:pt x="234253" y="221605"/>
                </a:lnTo>
                <a:lnTo>
                  <a:pt x="246347" y="246268"/>
                </a:lnTo>
                <a:lnTo>
                  <a:pt x="258305" y="272056"/>
                </a:lnTo>
                <a:lnTo>
                  <a:pt x="270123" y="298947"/>
                </a:lnTo>
                <a:lnTo>
                  <a:pt x="281798" y="326920"/>
                </a:lnTo>
                <a:lnTo>
                  <a:pt x="293325" y="355949"/>
                </a:lnTo>
                <a:lnTo>
                  <a:pt x="304704" y="386016"/>
                </a:lnTo>
                <a:lnTo>
                  <a:pt x="315925" y="417095"/>
                </a:lnTo>
                <a:lnTo>
                  <a:pt x="326988" y="449162"/>
                </a:lnTo>
                <a:lnTo>
                  <a:pt x="337883" y="482195"/>
                </a:lnTo>
                <a:lnTo>
                  <a:pt x="348609" y="516167"/>
                </a:lnTo>
                <a:lnTo>
                  <a:pt x="359159" y="551057"/>
                </a:lnTo>
                <a:lnTo>
                  <a:pt x="369528" y="586842"/>
                </a:lnTo>
                <a:lnTo>
                  <a:pt x="379710" y="623495"/>
                </a:lnTo>
                <a:lnTo>
                  <a:pt x="389699" y="660992"/>
                </a:lnTo>
                <a:lnTo>
                  <a:pt x="399488" y="699310"/>
                </a:lnTo>
                <a:lnTo>
                  <a:pt x="409076" y="738425"/>
                </a:lnTo>
                <a:lnTo>
                  <a:pt x="418450" y="778310"/>
                </a:lnTo>
                <a:lnTo>
                  <a:pt x="427608" y="818944"/>
                </a:lnTo>
                <a:lnTo>
                  <a:pt x="436554" y="860340"/>
                </a:lnTo>
                <a:lnTo>
                  <a:pt x="453727" y="945078"/>
                </a:lnTo>
                <a:lnTo>
                  <a:pt x="469946" y="1032452"/>
                </a:lnTo>
                <a:lnTo>
                  <a:pt x="485154" y="1122224"/>
                </a:lnTo>
                <a:lnTo>
                  <a:pt x="499302" y="1214195"/>
                </a:lnTo>
                <a:lnTo>
                  <a:pt x="512340" y="1308167"/>
                </a:lnTo>
                <a:lnTo>
                  <a:pt x="524216" y="1403940"/>
                </a:lnTo>
                <a:lnTo>
                  <a:pt x="534885" y="1501313"/>
                </a:lnTo>
                <a:lnTo>
                  <a:pt x="544293" y="1600092"/>
                </a:lnTo>
                <a:lnTo>
                  <a:pt x="552392" y="1700077"/>
                </a:lnTo>
                <a:lnTo>
                  <a:pt x="559131" y="1801067"/>
                </a:lnTo>
                <a:lnTo>
                  <a:pt x="564461" y="1902862"/>
                </a:lnTo>
                <a:lnTo>
                  <a:pt x="568330" y="2005269"/>
                </a:lnTo>
                <a:lnTo>
                  <a:pt x="570689" y="2108073"/>
                </a:lnTo>
                <a:lnTo>
                  <a:pt x="571486" y="2211090"/>
                </a:lnTo>
                <a:lnTo>
                  <a:pt x="570702" y="2314108"/>
                </a:lnTo>
                <a:lnTo>
                  <a:pt x="568382" y="2416911"/>
                </a:lnTo>
                <a:lnTo>
                  <a:pt x="564576" y="2519305"/>
                </a:lnTo>
                <a:lnTo>
                  <a:pt x="559333" y="2621094"/>
                </a:lnTo>
                <a:lnTo>
                  <a:pt x="552704" y="2722084"/>
                </a:lnTo>
                <a:lnTo>
                  <a:pt x="544737" y="2822061"/>
                </a:lnTo>
                <a:lnTo>
                  <a:pt x="535482" y="2920848"/>
                </a:lnTo>
                <a:lnTo>
                  <a:pt x="524988" y="3018211"/>
                </a:lnTo>
                <a:lnTo>
                  <a:pt x="513305" y="3113976"/>
                </a:lnTo>
                <a:lnTo>
                  <a:pt x="500481" y="3207948"/>
                </a:lnTo>
                <a:lnTo>
                  <a:pt x="486566" y="3299911"/>
                </a:lnTo>
                <a:lnTo>
                  <a:pt x="471605" y="3389671"/>
                </a:lnTo>
                <a:lnTo>
                  <a:pt x="455652" y="3477053"/>
                </a:lnTo>
                <a:lnTo>
                  <a:pt x="438759" y="3561784"/>
                </a:lnTo>
                <a:lnTo>
                  <a:pt x="429960" y="3603174"/>
                </a:lnTo>
                <a:lnTo>
                  <a:pt x="420952" y="3643804"/>
                </a:lnTo>
                <a:lnTo>
                  <a:pt x="411729" y="3683693"/>
                </a:lnTo>
                <a:lnTo>
                  <a:pt x="402300" y="3722802"/>
                </a:lnTo>
                <a:lnTo>
                  <a:pt x="392670" y="3761112"/>
                </a:lnTo>
                <a:lnTo>
                  <a:pt x="382845" y="3798623"/>
                </a:lnTo>
                <a:lnTo>
                  <a:pt x="372831" y="3835256"/>
                </a:lnTo>
                <a:lnTo>
                  <a:pt x="362632" y="3871051"/>
                </a:lnTo>
                <a:lnTo>
                  <a:pt x="352253" y="3905929"/>
                </a:lnTo>
                <a:lnTo>
                  <a:pt x="341703" y="3939911"/>
                </a:lnTo>
                <a:lnTo>
                  <a:pt x="330985" y="3972938"/>
                </a:lnTo>
                <a:lnTo>
                  <a:pt x="320105" y="4004989"/>
                </a:lnTo>
                <a:lnTo>
                  <a:pt x="309066" y="4036066"/>
                </a:lnTo>
                <a:lnTo>
                  <a:pt x="297876" y="4066129"/>
                </a:lnTo>
                <a:lnTo>
                  <a:pt x="286536" y="4095159"/>
                </a:lnTo>
                <a:lnTo>
                  <a:pt x="275052" y="4123136"/>
                </a:lnTo>
                <a:lnTo>
                  <a:pt x="263429" y="4150021"/>
                </a:lnTo>
                <a:lnTo>
                  <a:pt x="251668" y="4175795"/>
                </a:lnTo>
                <a:lnTo>
                  <a:pt x="239770" y="4200458"/>
                </a:lnTo>
                <a:lnTo>
                  <a:pt x="227742" y="4223970"/>
                </a:lnTo>
                <a:lnTo>
                  <a:pt x="215581" y="4246313"/>
                </a:lnTo>
                <a:lnTo>
                  <a:pt x="203288" y="4267466"/>
                </a:lnTo>
                <a:lnTo>
                  <a:pt x="190861" y="4287411"/>
                </a:lnTo>
                <a:lnTo>
                  <a:pt x="178294" y="4306127"/>
                </a:lnTo>
                <a:lnTo>
                  <a:pt x="165582" y="4323576"/>
                </a:lnTo>
                <a:lnTo>
                  <a:pt x="152715" y="4339758"/>
                </a:lnTo>
                <a:lnTo>
                  <a:pt x="138196" y="4356330"/>
                </a:lnTo>
                <a:lnTo>
                  <a:pt x="111957" y="4373369"/>
                </a:lnTo>
                <a:lnTo>
                  <a:pt x="90060" y="4339641"/>
                </a:lnTo>
                <a:lnTo>
                  <a:pt x="113959" y="4324122"/>
                </a:lnTo>
                <a:lnTo>
                  <a:pt x="109782" y="4327729"/>
                </a:lnTo>
                <a:lnTo>
                  <a:pt x="122148" y="4313613"/>
                </a:lnTo>
                <a:lnTo>
                  <a:pt x="121536" y="4314355"/>
                </a:lnTo>
                <a:lnTo>
                  <a:pt x="133841" y="4298875"/>
                </a:lnTo>
                <a:lnTo>
                  <a:pt x="133325" y="4299557"/>
                </a:lnTo>
                <a:lnTo>
                  <a:pt x="145561" y="4282751"/>
                </a:lnTo>
                <a:lnTo>
                  <a:pt x="145124" y="4283375"/>
                </a:lnTo>
                <a:lnTo>
                  <a:pt x="157286" y="4265282"/>
                </a:lnTo>
                <a:lnTo>
                  <a:pt x="156913" y="4265848"/>
                </a:lnTo>
                <a:lnTo>
                  <a:pt x="168995" y="4246469"/>
                </a:lnTo>
                <a:lnTo>
                  <a:pt x="168675" y="4246995"/>
                </a:lnTo>
                <a:lnTo>
                  <a:pt x="180671" y="4226349"/>
                </a:lnTo>
                <a:lnTo>
                  <a:pt x="180395" y="4226856"/>
                </a:lnTo>
                <a:lnTo>
                  <a:pt x="192298" y="4204981"/>
                </a:lnTo>
                <a:lnTo>
                  <a:pt x="192058" y="4205429"/>
                </a:lnTo>
                <a:lnTo>
                  <a:pt x="203863" y="4182366"/>
                </a:lnTo>
                <a:lnTo>
                  <a:pt x="203653" y="4182775"/>
                </a:lnTo>
                <a:lnTo>
                  <a:pt x="215353" y="4158521"/>
                </a:lnTo>
                <a:lnTo>
                  <a:pt x="215168" y="4158931"/>
                </a:lnTo>
                <a:lnTo>
                  <a:pt x="226758" y="4133508"/>
                </a:lnTo>
                <a:lnTo>
                  <a:pt x="226594" y="4133878"/>
                </a:lnTo>
                <a:lnTo>
                  <a:pt x="238066" y="4107344"/>
                </a:lnTo>
                <a:lnTo>
                  <a:pt x="237922" y="4107695"/>
                </a:lnTo>
                <a:lnTo>
                  <a:pt x="249270" y="4080049"/>
                </a:lnTo>
                <a:lnTo>
                  <a:pt x="249141" y="4080381"/>
                </a:lnTo>
                <a:lnTo>
                  <a:pt x="260358" y="4051663"/>
                </a:lnTo>
                <a:lnTo>
                  <a:pt x="260243" y="4051956"/>
                </a:lnTo>
                <a:lnTo>
                  <a:pt x="271326" y="4022185"/>
                </a:lnTo>
                <a:lnTo>
                  <a:pt x="271222" y="4022478"/>
                </a:lnTo>
                <a:lnTo>
                  <a:pt x="282163" y="3991674"/>
                </a:lnTo>
                <a:lnTo>
                  <a:pt x="282069" y="3991946"/>
                </a:lnTo>
                <a:lnTo>
                  <a:pt x="292861" y="3960129"/>
                </a:lnTo>
                <a:lnTo>
                  <a:pt x="292775" y="3960402"/>
                </a:lnTo>
                <a:lnTo>
                  <a:pt x="303413" y="3927609"/>
                </a:lnTo>
                <a:lnTo>
                  <a:pt x="303337" y="3927863"/>
                </a:lnTo>
                <a:lnTo>
                  <a:pt x="313813" y="3894115"/>
                </a:lnTo>
                <a:lnTo>
                  <a:pt x="313743" y="3894349"/>
                </a:lnTo>
                <a:lnTo>
                  <a:pt x="324054" y="3859685"/>
                </a:lnTo>
                <a:lnTo>
                  <a:pt x="323989" y="3859919"/>
                </a:lnTo>
                <a:lnTo>
                  <a:pt x="334126" y="3824338"/>
                </a:lnTo>
                <a:lnTo>
                  <a:pt x="334068" y="3824552"/>
                </a:lnTo>
                <a:lnTo>
                  <a:pt x="344025" y="3788114"/>
                </a:lnTo>
                <a:lnTo>
                  <a:pt x="343970" y="3788329"/>
                </a:lnTo>
                <a:lnTo>
                  <a:pt x="353745" y="3751033"/>
                </a:lnTo>
                <a:lnTo>
                  <a:pt x="353694" y="3751227"/>
                </a:lnTo>
                <a:lnTo>
                  <a:pt x="363275" y="3713093"/>
                </a:lnTo>
                <a:lnTo>
                  <a:pt x="363228" y="3713288"/>
                </a:lnTo>
                <a:lnTo>
                  <a:pt x="372613" y="3674354"/>
                </a:lnTo>
                <a:lnTo>
                  <a:pt x="372570" y="3674549"/>
                </a:lnTo>
                <a:lnTo>
                  <a:pt x="381749" y="3634836"/>
                </a:lnTo>
                <a:lnTo>
                  <a:pt x="381710" y="3635011"/>
                </a:lnTo>
                <a:lnTo>
                  <a:pt x="390681" y="3594556"/>
                </a:lnTo>
                <a:lnTo>
                  <a:pt x="390642" y="3594732"/>
                </a:lnTo>
                <a:lnTo>
                  <a:pt x="399397" y="3553556"/>
                </a:lnTo>
                <a:lnTo>
                  <a:pt x="399346" y="3553790"/>
                </a:lnTo>
                <a:lnTo>
                  <a:pt x="416181" y="3469352"/>
                </a:lnTo>
                <a:lnTo>
                  <a:pt x="416120" y="3469664"/>
                </a:lnTo>
                <a:lnTo>
                  <a:pt x="432017" y="3382614"/>
                </a:lnTo>
                <a:lnTo>
                  <a:pt x="431964" y="3382926"/>
                </a:lnTo>
                <a:lnTo>
                  <a:pt x="446874" y="3293458"/>
                </a:lnTo>
                <a:lnTo>
                  <a:pt x="446825" y="3293750"/>
                </a:lnTo>
                <a:lnTo>
                  <a:pt x="460698" y="3202080"/>
                </a:lnTo>
                <a:lnTo>
                  <a:pt x="460657" y="3202372"/>
                </a:lnTo>
                <a:lnTo>
                  <a:pt x="473442" y="3108693"/>
                </a:lnTo>
                <a:lnTo>
                  <a:pt x="473405" y="3108966"/>
                </a:lnTo>
                <a:lnTo>
                  <a:pt x="485053" y="3013474"/>
                </a:lnTo>
                <a:lnTo>
                  <a:pt x="485021" y="3013766"/>
                </a:lnTo>
                <a:lnTo>
                  <a:pt x="495486" y="2916675"/>
                </a:lnTo>
                <a:lnTo>
                  <a:pt x="495457" y="2916948"/>
                </a:lnTo>
                <a:lnTo>
                  <a:pt x="504685" y="2818454"/>
                </a:lnTo>
                <a:lnTo>
                  <a:pt x="504661" y="2818727"/>
                </a:lnTo>
                <a:lnTo>
                  <a:pt x="512605" y="2719043"/>
                </a:lnTo>
                <a:lnTo>
                  <a:pt x="512585" y="2719316"/>
                </a:lnTo>
                <a:lnTo>
                  <a:pt x="519195" y="2618618"/>
                </a:lnTo>
                <a:lnTo>
                  <a:pt x="519180" y="2618891"/>
                </a:lnTo>
                <a:lnTo>
                  <a:pt x="524407" y="2517394"/>
                </a:lnTo>
                <a:lnTo>
                  <a:pt x="524395" y="2517667"/>
                </a:lnTo>
                <a:lnTo>
                  <a:pt x="528190" y="2415566"/>
                </a:lnTo>
                <a:lnTo>
                  <a:pt x="528182" y="2415858"/>
                </a:lnTo>
                <a:lnTo>
                  <a:pt x="530494" y="2313347"/>
                </a:lnTo>
                <a:lnTo>
                  <a:pt x="530490" y="2313659"/>
                </a:lnTo>
                <a:lnTo>
                  <a:pt x="531272" y="2210934"/>
                </a:lnTo>
                <a:lnTo>
                  <a:pt x="531272" y="2211246"/>
                </a:lnTo>
                <a:lnTo>
                  <a:pt x="530477" y="2108540"/>
                </a:lnTo>
                <a:lnTo>
                  <a:pt x="530480" y="2108852"/>
                </a:lnTo>
                <a:lnTo>
                  <a:pt x="528129" y="2006341"/>
                </a:lnTo>
                <a:lnTo>
                  <a:pt x="528139" y="2006634"/>
                </a:lnTo>
                <a:lnTo>
                  <a:pt x="524280" y="1904527"/>
                </a:lnTo>
                <a:lnTo>
                  <a:pt x="524294" y="1904817"/>
                </a:lnTo>
                <a:lnTo>
                  <a:pt x="518979" y="1803312"/>
                </a:lnTo>
                <a:lnTo>
                  <a:pt x="518996" y="1803599"/>
                </a:lnTo>
                <a:lnTo>
                  <a:pt x="512277" y="1702896"/>
                </a:lnTo>
                <a:lnTo>
                  <a:pt x="512297" y="1703180"/>
                </a:lnTo>
                <a:lnTo>
                  <a:pt x="504221" y="1603481"/>
                </a:lnTo>
                <a:lnTo>
                  <a:pt x="504246" y="1603764"/>
                </a:lnTo>
                <a:lnTo>
                  <a:pt x="494866" y="1505269"/>
                </a:lnTo>
                <a:lnTo>
                  <a:pt x="494893" y="1505552"/>
                </a:lnTo>
                <a:lnTo>
                  <a:pt x="484257" y="1408461"/>
                </a:lnTo>
                <a:lnTo>
                  <a:pt x="484290" y="1408746"/>
                </a:lnTo>
                <a:lnTo>
                  <a:pt x="472449" y="1313259"/>
                </a:lnTo>
                <a:lnTo>
                  <a:pt x="472486" y="1313548"/>
                </a:lnTo>
                <a:lnTo>
                  <a:pt x="459489" y="1219869"/>
                </a:lnTo>
                <a:lnTo>
                  <a:pt x="459532" y="1220161"/>
                </a:lnTo>
                <a:lnTo>
                  <a:pt x="445431" y="1128488"/>
                </a:lnTo>
                <a:lnTo>
                  <a:pt x="445480" y="1128791"/>
                </a:lnTo>
                <a:lnTo>
                  <a:pt x="430324" y="1039325"/>
                </a:lnTo>
                <a:lnTo>
                  <a:pt x="430379" y="1039637"/>
                </a:lnTo>
                <a:lnTo>
                  <a:pt x="414219" y="952578"/>
                </a:lnTo>
                <a:lnTo>
                  <a:pt x="414281" y="952902"/>
                </a:lnTo>
                <a:lnTo>
                  <a:pt x="397166" y="868453"/>
                </a:lnTo>
                <a:lnTo>
                  <a:pt x="397221" y="868706"/>
                </a:lnTo>
                <a:lnTo>
                  <a:pt x="388320" y="827522"/>
                </a:lnTo>
                <a:lnTo>
                  <a:pt x="388359" y="827698"/>
                </a:lnTo>
                <a:lnTo>
                  <a:pt x="379240" y="787241"/>
                </a:lnTo>
                <a:lnTo>
                  <a:pt x="379281" y="787421"/>
                </a:lnTo>
                <a:lnTo>
                  <a:pt x="369949" y="747717"/>
                </a:lnTo>
                <a:lnTo>
                  <a:pt x="369994" y="747902"/>
                </a:lnTo>
                <a:lnTo>
                  <a:pt x="360454" y="708976"/>
                </a:lnTo>
                <a:lnTo>
                  <a:pt x="360503" y="709167"/>
                </a:lnTo>
                <a:lnTo>
                  <a:pt x="350762" y="671044"/>
                </a:lnTo>
                <a:lnTo>
                  <a:pt x="350814" y="671243"/>
                </a:lnTo>
                <a:lnTo>
                  <a:pt x="340878" y="633947"/>
                </a:lnTo>
                <a:lnTo>
                  <a:pt x="340935" y="634154"/>
                </a:lnTo>
                <a:lnTo>
                  <a:pt x="330811" y="597711"/>
                </a:lnTo>
                <a:lnTo>
                  <a:pt x="330872" y="597924"/>
                </a:lnTo>
                <a:lnTo>
                  <a:pt x="320567" y="562361"/>
                </a:lnTo>
                <a:lnTo>
                  <a:pt x="320634" y="562583"/>
                </a:lnTo>
                <a:lnTo>
                  <a:pt x="310152" y="527923"/>
                </a:lnTo>
                <a:lnTo>
                  <a:pt x="310224" y="528157"/>
                </a:lnTo>
                <a:lnTo>
                  <a:pt x="299574" y="494423"/>
                </a:lnTo>
                <a:lnTo>
                  <a:pt x="299654" y="494668"/>
                </a:lnTo>
                <a:lnTo>
                  <a:pt x="288841" y="461888"/>
                </a:lnTo>
                <a:lnTo>
                  <a:pt x="288926" y="462145"/>
                </a:lnTo>
                <a:lnTo>
                  <a:pt x="277957" y="430343"/>
                </a:lnTo>
                <a:lnTo>
                  <a:pt x="278052" y="430616"/>
                </a:lnTo>
                <a:lnTo>
                  <a:pt x="266931" y="399816"/>
                </a:lnTo>
                <a:lnTo>
                  <a:pt x="267036" y="400104"/>
                </a:lnTo>
                <a:lnTo>
                  <a:pt x="255772" y="370334"/>
                </a:lnTo>
                <a:lnTo>
                  <a:pt x="255889" y="370638"/>
                </a:lnTo>
                <a:lnTo>
                  <a:pt x="244485" y="341922"/>
                </a:lnTo>
                <a:lnTo>
                  <a:pt x="244618" y="342246"/>
                </a:lnTo>
                <a:lnTo>
                  <a:pt x="233083" y="314606"/>
                </a:lnTo>
                <a:lnTo>
                  <a:pt x="233231" y="314951"/>
                </a:lnTo>
                <a:lnTo>
                  <a:pt x="221569" y="288417"/>
                </a:lnTo>
                <a:lnTo>
                  <a:pt x="221735" y="288785"/>
                </a:lnTo>
                <a:lnTo>
                  <a:pt x="209954" y="263380"/>
                </a:lnTo>
                <a:lnTo>
                  <a:pt x="210144" y="263776"/>
                </a:lnTo>
                <a:lnTo>
                  <a:pt x="198250" y="239522"/>
                </a:lnTo>
                <a:lnTo>
                  <a:pt x="198464" y="239947"/>
                </a:lnTo>
                <a:lnTo>
                  <a:pt x="186465" y="216874"/>
                </a:lnTo>
                <a:lnTo>
                  <a:pt x="186710" y="217332"/>
                </a:lnTo>
                <a:lnTo>
                  <a:pt x="174610" y="195463"/>
                </a:lnTo>
                <a:lnTo>
                  <a:pt x="174892" y="195956"/>
                </a:lnTo>
                <a:lnTo>
                  <a:pt x="162697" y="175316"/>
                </a:lnTo>
                <a:lnTo>
                  <a:pt x="163024" y="175849"/>
                </a:lnTo>
                <a:lnTo>
                  <a:pt x="150741" y="156464"/>
                </a:lnTo>
                <a:lnTo>
                  <a:pt x="151121" y="157041"/>
                </a:lnTo>
                <a:lnTo>
                  <a:pt x="138757" y="138935"/>
                </a:lnTo>
                <a:lnTo>
                  <a:pt x="139202" y="139560"/>
                </a:lnTo>
                <a:lnTo>
                  <a:pt x="126763" y="122758"/>
                </a:lnTo>
                <a:lnTo>
                  <a:pt x="127286" y="123435"/>
                </a:lnTo>
                <a:lnTo>
                  <a:pt x="114778" y="107962"/>
                </a:lnTo>
                <a:lnTo>
                  <a:pt x="115398" y="108693"/>
                </a:lnTo>
                <a:lnTo>
                  <a:pt x="102827" y="94574"/>
                </a:lnTo>
                <a:lnTo>
                  <a:pt x="103564" y="95359"/>
                </a:lnTo>
                <a:lnTo>
                  <a:pt x="90936" y="82620"/>
                </a:lnTo>
                <a:lnTo>
                  <a:pt x="91815" y="83455"/>
                </a:lnTo>
                <a:lnTo>
                  <a:pt x="79137" y="72121"/>
                </a:lnTo>
                <a:lnTo>
                  <a:pt x="80186" y="72997"/>
                </a:lnTo>
                <a:lnTo>
                  <a:pt x="67464" y="63093"/>
                </a:lnTo>
                <a:lnTo>
                  <a:pt x="68715" y="63992"/>
                </a:lnTo>
                <a:lnTo>
                  <a:pt x="55955" y="55543"/>
                </a:lnTo>
                <a:lnTo>
                  <a:pt x="57437" y="56434"/>
                </a:lnTo>
                <a:lnTo>
                  <a:pt x="44646" y="49465"/>
                </a:lnTo>
                <a:lnTo>
                  <a:pt x="46380" y="50305"/>
                </a:lnTo>
                <a:lnTo>
                  <a:pt x="33564" y="44841"/>
                </a:lnTo>
                <a:lnTo>
                  <a:pt x="35558" y="45569"/>
                </a:lnTo>
                <a:lnTo>
                  <a:pt x="22723" y="41635"/>
                </a:lnTo>
                <a:lnTo>
                  <a:pt x="24955" y="42182"/>
                </a:lnTo>
                <a:lnTo>
                  <a:pt x="12108" y="39803"/>
                </a:lnTo>
                <a:lnTo>
                  <a:pt x="14522" y="40100"/>
                </a:lnTo>
                <a:lnTo>
                  <a:pt x="1668" y="39302"/>
                </a:lnTo>
                <a:close/>
                <a:moveTo>
                  <a:pt x="146715" y="4400703"/>
                </a:moveTo>
                <a:lnTo>
                  <a:pt x="11852" y="4402945"/>
                </a:lnTo>
                <a:lnTo>
                  <a:pt x="90964" y="4293708"/>
                </a:lnTo>
                <a:close/>
              </a:path>
            </a:pathLst>
          </a:custGeom>
          <a:solidFill>
            <a:srgbClr val="0F6FC6">
              <a:alpha val="60000"/>
            </a:srgbClr>
          </a:solidFill>
          <a:ln w="1949" cap="flat">
            <a:noFill/>
            <a:prstDash val="solid"/>
            <a:miter/>
          </a:ln>
        </p:spPr>
        <p:txBody>
          <a:bodyPr rtlCol="0" anchor="ctr"/>
          <a:lstStyle/>
          <a:p>
            <a:endParaRPr lang="de-DE"/>
          </a:p>
        </p:txBody>
      </p:sp>
      <p:sp>
        <p:nvSpPr>
          <p:cNvPr id="38" name="Textfeld 37">
            <a:extLst>
              <a:ext uri="{FF2B5EF4-FFF2-40B4-BE49-F238E27FC236}">
                <a16:creationId xmlns:a16="http://schemas.microsoft.com/office/drawing/2014/main" id="{BF27D2D8-A362-3318-765B-C1D185E917DB}"/>
              </a:ext>
            </a:extLst>
          </p:cNvPr>
          <p:cNvSpPr txBox="1"/>
          <p:nvPr/>
        </p:nvSpPr>
        <p:spPr>
          <a:xfrm>
            <a:off x="6903302" y="1005840"/>
            <a:ext cx="2586298" cy="415498"/>
          </a:xfrm>
          <a:prstGeom prst="rect">
            <a:avLst/>
          </a:prstGeom>
          <a:noFill/>
        </p:spPr>
        <p:txBody>
          <a:bodyPr wrap="square" rtlCol="0">
            <a:spAutoFit/>
          </a:bodyPr>
          <a:lstStyle/>
          <a:p>
            <a:pPr algn="ctr"/>
            <a:r>
              <a:rPr lang="en-US" sz="1050" dirty="0">
                <a:solidFill>
                  <a:schemeClr val="accent4"/>
                </a:solidFill>
                <a:effectLst>
                  <a:glow rad="304800">
                    <a:schemeClr val="accent5">
                      <a:satMod val="175000"/>
                      <a:alpha val="80000"/>
                    </a:schemeClr>
                  </a:glow>
                </a:effectLst>
              </a:rPr>
              <a:t>Comparison of text use/generation between language and STEM subjects</a:t>
            </a:r>
            <a:endParaRPr lang="de-DE" sz="1050" dirty="0">
              <a:solidFill>
                <a:schemeClr val="accent4"/>
              </a:solidFill>
              <a:effectLst>
                <a:glow rad="304800">
                  <a:schemeClr val="accent5">
                    <a:satMod val="175000"/>
                    <a:alpha val="80000"/>
                  </a:schemeClr>
                </a:glow>
              </a:effectLst>
            </a:endParaRPr>
          </a:p>
        </p:txBody>
      </p:sp>
      <p:sp>
        <p:nvSpPr>
          <p:cNvPr id="41" name="Textfeld 40">
            <a:extLst>
              <a:ext uri="{FF2B5EF4-FFF2-40B4-BE49-F238E27FC236}">
                <a16:creationId xmlns:a16="http://schemas.microsoft.com/office/drawing/2014/main" id="{25DD6403-A178-6A17-F619-F1DAF8CEF703}"/>
              </a:ext>
            </a:extLst>
          </p:cNvPr>
          <p:cNvSpPr txBox="1"/>
          <p:nvPr/>
        </p:nvSpPr>
        <p:spPr>
          <a:xfrm>
            <a:off x="9283959" y="2533259"/>
            <a:ext cx="2287134" cy="600164"/>
          </a:xfrm>
          <a:prstGeom prst="rect">
            <a:avLst/>
          </a:prstGeom>
          <a:noFill/>
        </p:spPr>
        <p:txBody>
          <a:bodyPr wrap="square" rtlCol="0">
            <a:spAutoFit/>
          </a:bodyPr>
          <a:lstStyle/>
          <a:p>
            <a:pPr algn="ctr"/>
            <a:r>
              <a:rPr lang="en-US" sz="1100" dirty="0">
                <a:solidFill>
                  <a:schemeClr val="accent4"/>
                </a:solidFill>
              </a:rPr>
              <a:t>Development &amp; evaluation: Course for LA students in STEM subjects + workshop for lecturers</a:t>
            </a:r>
            <a:endParaRPr lang="de-DE" sz="1100" dirty="0">
              <a:solidFill>
                <a:schemeClr val="accent4"/>
              </a:solidFill>
            </a:endParaRPr>
          </a:p>
        </p:txBody>
      </p:sp>
      <p:pic>
        <p:nvPicPr>
          <p:cNvPr id="42" name="Grafik 41">
            <a:extLst>
              <a:ext uri="{FF2B5EF4-FFF2-40B4-BE49-F238E27FC236}">
                <a16:creationId xmlns:a16="http://schemas.microsoft.com/office/drawing/2014/main" id="{193E4702-C4BB-4375-91A7-5FDE4BD33C47}"/>
              </a:ext>
            </a:extLst>
          </p:cNvPr>
          <p:cNvPicPr>
            <a:picLocks noChangeAspect="1"/>
          </p:cNvPicPr>
          <p:nvPr/>
        </p:nvPicPr>
        <p:blipFill>
          <a:blip r:embed="rId4"/>
          <a:stretch>
            <a:fillRect/>
          </a:stretch>
        </p:blipFill>
        <p:spPr>
          <a:xfrm>
            <a:off x="7096329" y="2055591"/>
            <a:ext cx="2251985" cy="2304445"/>
          </a:xfrm>
          <a:custGeom>
            <a:avLst/>
            <a:gdLst>
              <a:gd name="connsiteX0" fmla="*/ 1361 w 2251985"/>
              <a:gd name="connsiteY0" fmla="*/ 725 h 2304445"/>
              <a:gd name="connsiteX1" fmla="*/ 2253347 w 2251985"/>
              <a:gd name="connsiteY1" fmla="*/ 725 h 2304445"/>
              <a:gd name="connsiteX2" fmla="*/ 2253347 w 2251985"/>
              <a:gd name="connsiteY2" fmla="*/ 2305170 h 2304445"/>
              <a:gd name="connsiteX3" fmla="*/ 1361 w 2251985"/>
              <a:gd name="connsiteY3" fmla="*/ 2305170 h 2304445"/>
            </a:gdLst>
            <a:ahLst/>
            <a:cxnLst>
              <a:cxn ang="0">
                <a:pos x="connsiteX0" y="connsiteY0"/>
              </a:cxn>
              <a:cxn ang="0">
                <a:pos x="connsiteX1" y="connsiteY1"/>
              </a:cxn>
              <a:cxn ang="0">
                <a:pos x="connsiteX2" y="connsiteY2"/>
              </a:cxn>
              <a:cxn ang="0">
                <a:pos x="connsiteX3" y="connsiteY3"/>
              </a:cxn>
            </a:cxnLst>
            <a:rect l="l" t="t" r="r" b="b"/>
            <a:pathLst>
              <a:path w="2251985" h="2304445">
                <a:moveTo>
                  <a:pt x="1361" y="725"/>
                </a:moveTo>
                <a:lnTo>
                  <a:pt x="2253347" y="725"/>
                </a:lnTo>
                <a:lnTo>
                  <a:pt x="2253347" y="2305170"/>
                </a:lnTo>
                <a:lnTo>
                  <a:pt x="1361" y="2305170"/>
                </a:lnTo>
                <a:close/>
              </a:path>
            </a:pathLst>
          </a:custGeom>
        </p:spPr>
      </p:pic>
      <p:sp>
        <p:nvSpPr>
          <p:cNvPr id="51" name="Rechteck 50">
            <a:extLst>
              <a:ext uri="{FF2B5EF4-FFF2-40B4-BE49-F238E27FC236}">
                <a16:creationId xmlns:a16="http://schemas.microsoft.com/office/drawing/2014/main" id="{75AF43AF-C721-6F8D-EC4F-E5FD4447C066}"/>
              </a:ext>
            </a:extLst>
          </p:cNvPr>
          <p:cNvSpPr/>
          <p:nvPr/>
        </p:nvSpPr>
        <p:spPr>
          <a:xfrm rot="3463069">
            <a:off x="7578699" y="1954010"/>
            <a:ext cx="369556" cy="1032098"/>
          </a:xfrm>
          <a:prstGeom prst="rect">
            <a:avLst/>
          </a:prstGeom>
          <a:solidFill>
            <a:schemeClr val="accent5">
              <a:alpha val="94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47CA1D92-9123-3CD7-87BC-26E2820FC0EC}"/>
              </a:ext>
            </a:extLst>
          </p:cNvPr>
          <p:cNvSpPr/>
          <p:nvPr/>
        </p:nvSpPr>
        <p:spPr>
          <a:xfrm rot="56740">
            <a:off x="7167434" y="2710804"/>
            <a:ext cx="272888" cy="994422"/>
          </a:xfrm>
          <a:prstGeom prst="rect">
            <a:avLst/>
          </a:prstGeom>
          <a:solidFill>
            <a:schemeClr val="accent5">
              <a:alpha val="94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50" name="Textfeld 49">
            <a:extLst>
              <a:ext uri="{FF2B5EF4-FFF2-40B4-BE49-F238E27FC236}">
                <a16:creationId xmlns:a16="http://schemas.microsoft.com/office/drawing/2014/main" id="{4427881C-8786-5588-5ADD-B53FF02F0814}"/>
              </a:ext>
            </a:extLst>
          </p:cNvPr>
          <p:cNvSpPr txBox="1"/>
          <p:nvPr/>
        </p:nvSpPr>
        <p:spPr>
          <a:xfrm>
            <a:off x="7356145" y="2671937"/>
            <a:ext cx="1800174" cy="1107996"/>
          </a:xfrm>
          <a:prstGeom prst="rect">
            <a:avLst/>
          </a:prstGeom>
          <a:noFill/>
        </p:spPr>
        <p:txBody>
          <a:bodyPr wrap="square">
            <a:spAutoFit/>
          </a:bodyPr>
          <a:lstStyle/>
          <a:p>
            <a:pPr algn="ctr"/>
            <a:r>
              <a:rPr lang="en-US" sz="1100" dirty="0">
                <a:solidFill>
                  <a:schemeClr val="accent4"/>
                </a:solidFill>
              </a:rPr>
              <a:t>Characterization of the didactic potential and limitations of generative AI tools for use in language and STEM subjects</a:t>
            </a:r>
            <a:endParaRPr lang="de-DE" sz="1100" dirty="0">
              <a:solidFill>
                <a:schemeClr val="accent4"/>
              </a:solidFill>
            </a:endParaRPr>
          </a:p>
        </p:txBody>
      </p:sp>
      <p:sp>
        <p:nvSpPr>
          <p:cNvPr id="53" name="Rechteck 52">
            <a:extLst>
              <a:ext uri="{FF2B5EF4-FFF2-40B4-BE49-F238E27FC236}">
                <a16:creationId xmlns:a16="http://schemas.microsoft.com/office/drawing/2014/main" id="{2EA9392E-12B5-6E84-011A-4F30E91DBCBC}"/>
              </a:ext>
            </a:extLst>
          </p:cNvPr>
          <p:cNvSpPr/>
          <p:nvPr/>
        </p:nvSpPr>
        <p:spPr>
          <a:xfrm>
            <a:off x="7344420" y="3723407"/>
            <a:ext cx="1811900" cy="599152"/>
          </a:xfrm>
          <a:prstGeom prst="rect">
            <a:avLst/>
          </a:prstGeom>
          <a:solidFill>
            <a:schemeClr val="accent5">
              <a:alpha val="94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e-DE"/>
          </a:p>
        </p:txBody>
      </p:sp>
      <p:pic>
        <p:nvPicPr>
          <p:cNvPr id="54" name="Inhaltsplatzhalter 52" descr="Ein Bild, das Menschliches Gesicht, Brille, Lächeln, Mann enthält.&#10;&#10;Automatisch generierte Beschreibung">
            <a:extLst>
              <a:ext uri="{FF2B5EF4-FFF2-40B4-BE49-F238E27FC236}">
                <a16:creationId xmlns:a16="http://schemas.microsoft.com/office/drawing/2014/main" id="{2F36BD50-7F05-3235-8324-1D3FC84FF5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98484" y="1919271"/>
            <a:ext cx="4291272" cy="360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42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79242-5C50-D694-A537-67155F2328F8}"/>
              </a:ext>
            </a:extLst>
          </p:cNvPr>
          <p:cNvSpPr>
            <a:spLocks noGrp="1"/>
          </p:cNvSpPr>
          <p:nvPr>
            <p:ph type="title"/>
          </p:nvPr>
        </p:nvSpPr>
        <p:spPr/>
        <p:txBody>
          <a:bodyPr/>
          <a:lstStyle/>
          <a:p>
            <a:r>
              <a:rPr lang="de-DE" dirty="0"/>
              <a:t>The </a:t>
            </a:r>
            <a:r>
              <a:rPr lang="de-DE" dirty="0" err="1"/>
              <a:t>WoLKE</a:t>
            </a:r>
            <a:r>
              <a:rPr lang="de-DE" dirty="0"/>
              <a:t>-Network</a:t>
            </a:r>
            <a:endParaRPr lang="aa-ET" dirty="0"/>
          </a:p>
        </p:txBody>
      </p:sp>
      <p:pic>
        <p:nvPicPr>
          <p:cNvPr id="53" name="Inhaltsplatzhalter 52" descr="Ein Bild, das Menschliches Gesicht, Brille, Lächeln, Mann enthält.&#10;&#10;Automatisch generierte Beschreibung">
            <a:extLst>
              <a:ext uri="{FF2B5EF4-FFF2-40B4-BE49-F238E27FC236}">
                <a16:creationId xmlns:a16="http://schemas.microsoft.com/office/drawing/2014/main" id="{9F73F2A5-0C40-A60A-53E8-E768D6A4FF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484" y="1919271"/>
            <a:ext cx="4291272" cy="3604866"/>
          </a:xfrm>
        </p:spPr>
      </p:pic>
      <p:sp>
        <p:nvSpPr>
          <p:cNvPr id="4" name="Date Placeholder 3">
            <a:extLst>
              <a:ext uri="{FF2B5EF4-FFF2-40B4-BE49-F238E27FC236}">
                <a16:creationId xmlns:a16="http://schemas.microsoft.com/office/drawing/2014/main" id="{28F2648E-4C7C-B8D6-5740-F3B869FC468D}"/>
              </a:ext>
            </a:extLst>
          </p:cNvPr>
          <p:cNvSpPr>
            <a:spLocks noGrp="1"/>
          </p:cNvSpPr>
          <p:nvPr>
            <p:ph type="dt" sz="half" idx="10"/>
          </p:nvPr>
        </p:nvSpPr>
        <p:spPr/>
        <p:txBody>
          <a:bodyPr/>
          <a:lstStyle/>
          <a:p>
            <a:pPr>
              <a:defRPr/>
            </a:pPr>
            <a:r>
              <a:rPr lang="de-DE" dirty="0"/>
              <a:t>12.12.2023</a:t>
            </a:r>
          </a:p>
        </p:txBody>
      </p:sp>
      <p:sp>
        <p:nvSpPr>
          <p:cNvPr id="5" name="Slide Number Placeholder 4">
            <a:extLst>
              <a:ext uri="{FF2B5EF4-FFF2-40B4-BE49-F238E27FC236}">
                <a16:creationId xmlns:a16="http://schemas.microsoft.com/office/drawing/2014/main" id="{4A34AB62-768D-85D5-C974-5E6FFCCC09A6}"/>
              </a:ext>
            </a:extLst>
          </p:cNvPr>
          <p:cNvSpPr>
            <a:spLocks noGrp="1"/>
          </p:cNvSpPr>
          <p:nvPr>
            <p:ph type="sldNum" sz="quarter" idx="12"/>
          </p:nvPr>
        </p:nvSpPr>
        <p:spPr/>
        <p:txBody>
          <a:bodyPr/>
          <a:lstStyle/>
          <a:p>
            <a:pPr>
              <a:defRPr/>
            </a:pPr>
            <a:fld id="{FE16462F-0623-411B-87FB-D09229F25E1A}" type="slidenum">
              <a:rPr lang="de-DE" smtClean="0"/>
              <a:pPr>
                <a:defRPr/>
              </a:pPr>
              <a:t>12</a:t>
            </a:fld>
            <a:endParaRPr lang="de-DE"/>
          </a:p>
        </p:txBody>
      </p:sp>
      <p:grpSp>
        <p:nvGrpSpPr>
          <p:cNvPr id="16" name="Group 1051">
            <a:extLst>
              <a:ext uri="{FF2B5EF4-FFF2-40B4-BE49-F238E27FC236}">
                <a16:creationId xmlns:a16="http://schemas.microsoft.com/office/drawing/2014/main" id="{8BDAEE2F-7279-5903-088E-759C9810B1B1}"/>
              </a:ext>
            </a:extLst>
          </p:cNvPr>
          <p:cNvGrpSpPr/>
          <p:nvPr/>
        </p:nvGrpSpPr>
        <p:grpSpPr>
          <a:xfrm>
            <a:off x="3970225" y="3974223"/>
            <a:ext cx="2163301" cy="1667070"/>
            <a:chOff x="3858971" y="3974223"/>
            <a:chExt cx="2163301" cy="1667070"/>
          </a:xfrm>
        </p:grpSpPr>
        <p:pic>
          <p:nvPicPr>
            <p:cNvPr id="1041" name="Graphic 1040" descr="Office worker female with solid fill">
              <a:extLst>
                <a:ext uri="{FF2B5EF4-FFF2-40B4-BE49-F238E27FC236}">
                  <a16:creationId xmlns:a16="http://schemas.microsoft.com/office/drawing/2014/main" id="{B5FCB1EC-6940-D1B2-A824-C8310841EF4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2017" y="4726893"/>
              <a:ext cx="914400" cy="914400"/>
            </a:xfrm>
            <a:prstGeom prst="rect">
              <a:avLst/>
            </a:prstGeom>
          </p:spPr>
        </p:pic>
        <p:pic>
          <p:nvPicPr>
            <p:cNvPr id="1043" name="Graphic 1042" descr="Office worker male with solid fill">
              <a:extLst>
                <a:ext uri="{FF2B5EF4-FFF2-40B4-BE49-F238E27FC236}">
                  <a16:creationId xmlns:a16="http://schemas.microsoft.com/office/drawing/2014/main" id="{8BBEC59A-739C-E52E-71DF-7BF918A1DF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8971" y="4350558"/>
              <a:ext cx="914400" cy="914400"/>
            </a:xfrm>
            <a:prstGeom prst="rect">
              <a:avLst/>
            </a:prstGeom>
          </p:spPr>
        </p:pic>
        <p:pic>
          <p:nvPicPr>
            <p:cNvPr id="1046" name="Graphic 1045" descr="Programmer male with solid fill">
              <a:extLst>
                <a:ext uri="{FF2B5EF4-FFF2-40B4-BE49-F238E27FC236}">
                  <a16:creationId xmlns:a16="http://schemas.microsoft.com/office/drawing/2014/main" id="{72814AFD-E6B9-079D-AFC4-97F5586C4BA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04825" y="3974223"/>
              <a:ext cx="914400" cy="914400"/>
            </a:xfrm>
            <a:prstGeom prst="rect">
              <a:avLst/>
            </a:prstGeom>
          </p:spPr>
        </p:pic>
        <p:pic>
          <p:nvPicPr>
            <p:cNvPr id="1048" name="Graphic 1047" descr="Programmer female with solid fill">
              <a:extLst>
                <a:ext uri="{FF2B5EF4-FFF2-40B4-BE49-F238E27FC236}">
                  <a16:creationId xmlns:a16="http://schemas.microsoft.com/office/drawing/2014/main" id="{D7FAFD82-B247-92A7-25AC-0AFFBF2EA8A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7872" y="4363691"/>
              <a:ext cx="914400" cy="914400"/>
            </a:xfrm>
            <a:prstGeom prst="rect">
              <a:avLst/>
            </a:prstGeom>
          </p:spPr>
        </p:pic>
      </p:grpSp>
      <p:sp>
        <p:nvSpPr>
          <p:cNvPr id="1049" name="TextBox 1048">
            <a:extLst>
              <a:ext uri="{FF2B5EF4-FFF2-40B4-BE49-F238E27FC236}">
                <a16:creationId xmlns:a16="http://schemas.microsoft.com/office/drawing/2014/main" id="{12D0917B-1ECF-4E97-C641-57D5E867D242}"/>
              </a:ext>
            </a:extLst>
          </p:cNvPr>
          <p:cNvSpPr txBox="1"/>
          <p:nvPr/>
        </p:nvSpPr>
        <p:spPr>
          <a:xfrm>
            <a:off x="3565691" y="5550795"/>
            <a:ext cx="3306870" cy="1169551"/>
          </a:xfrm>
          <a:prstGeom prst="rect">
            <a:avLst/>
          </a:prstGeom>
          <a:solidFill>
            <a:schemeClr val="bg1"/>
          </a:solidFill>
        </p:spPr>
        <p:txBody>
          <a:bodyPr wrap="square" rtlCol="0">
            <a:spAutoFit/>
          </a:bodyPr>
          <a:lstStyle/>
          <a:p>
            <a:pPr algn="ctr"/>
            <a:r>
              <a:rPr lang="en-US" sz="1400" dirty="0">
                <a:solidFill>
                  <a:schemeClr val="accent6"/>
                </a:solidFill>
              </a:rPr>
              <a:t>Supported by the Tübingen Center for Digital Education, Hector Institute for Empirical Educational Research, and the Institute for Adult Education Tübingen</a:t>
            </a:r>
            <a:endParaRPr lang="aa-ET" sz="1400" dirty="0">
              <a:solidFill>
                <a:schemeClr val="accent6"/>
              </a:solidFill>
            </a:endParaRPr>
          </a:p>
        </p:txBody>
      </p:sp>
      <p:grpSp>
        <p:nvGrpSpPr>
          <p:cNvPr id="29" name="Gruppieren 28">
            <a:extLst>
              <a:ext uri="{FF2B5EF4-FFF2-40B4-BE49-F238E27FC236}">
                <a16:creationId xmlns:a16="http://schemas.microsoft.com/office/drawing/2014/main" id="{C38DA10B-4EF5-385B-8748-452D2D85961C}"/>
              </a:ext>
            </a:extLst>
          </p:cNvPr>
          <p:cNvGrpSpPr/>
          <p:nvPr/>
        </p:nvGrpSpPr>
        <p:grpSpPr>
          <a:xfrm>
            <a:off x="4709800" y="1005840"/>
            <a:ext cx="7050400" cy="5236549"/>
            <a:chOff x="4709800" y="1005840"/>
            <a:chExt cx="7050400" cy="5236549"/>
          </a:xfrm>
        </p:grpSpPr>
        <p:grpSp>
          <p:nvGrpSpPr>
            <p:cNvPr id="30" name="Gruppieren 29">
              <a:extLst>
                <a:ext uri="{FF2B5EF4-FFF2-40B4-BE49-F238E27FC236}">
                  <a16:creationId xmlns:a16="http://schemas.microsoft.com/office/drawing/2014/main" id="{72BD9ADD-85B1-F6BE-9A14-B11FD275A63C}"/>
                </a:ext>
              </a:extLst>
            </p:cNvPr>
            <p:cNvGrpSpPr/>
            <p:nvPr/>
          </p:nvGrpSpPr>
          <p:grpSpPr>
            <a:xfrm>
              <a:off x="4709800" y="1183066"/>
              <a:ext cx="7050400" cy="5059323"/>
              <a:chOff x="4709800" y="1183066"/>
              <a:chExt cx="7050400" cy="5059323"/>
            </a:xfrm>
          </p:grpSpPr>
          <p:sp>
            <p:nvSpPr>
              <p:cNvPr id="38" name="Freihandform: Form 37">
                <a:extLst>
                  <a:ext uri="{FF2B5EF4-FFF2-40B4-BE49-F238E27FC236}">
                    <a16:creationId xmlns:a16="http://schemas.microsoft.com/office/drawing/2014/main" id="{84CE607C-E921-E2EE-C31E-ED99D4BBA64C}"/>
                  </a:ext>
                </a:extLst>
              </p:cNvPr>
              <p:cNvSpPr/>
              <p:nvPr/>
            </p:nvSpPr>
            <p:spPr>
              <a:xfrm>
                <a:off x="6904276" y="4957593"/>
                <a:ext cx="2636100" cy="1284796"/>
              </a:xfrm>
              <a:custGeom>
                <a:avLst/>
                <a:gdLst>
                  <a:gd name="connsiteX0" fmla="*/ -394 w 2636100"/>
                  <a:gd name="connsiteY0" fmla="*/ 121566 h 1284796"/>
                  <a:gd name="connsiteX1" fmla="*/ 120921 w 2636100"/>
                  <a:gd name="connsiteY1" fmla="*/ 261 h 1284796"/>
                  <a:gd name="connsiteX2" fmla="*/ 2514392 w 2636100"/>
                  <a:gd name="connsiteY2" fmla="*/ 261 h 1284796"/>
                  <a:gd name="connsiteX3" fmla="*/ 2635707 w 2636100"/>
                  <a:gd name="connsiteY3" fmla="*/ 121566 h 1284796"/>
                  <a:gd name="connsiteX4" fmla="*/ 2635707 w 2636100"/>
                  <a:gd name="connsiteY4" fmla="*/ 1163752 h 1284796"/>
                  <a:gd name="connsiteX5" fmla="*/ 2514392 w 2636100"/>
                  <a:gd name="connsiteY5" fmla="*/ 1285057 h 1284796"/>
                  <a:gd name="connsiteX6" fmla="*/ 120921 w 2636100"/>
                  <a:gd name="connsiteY6" fmla="*/ 1285057 h 1284796"/>
                  <a:gd name="connsiteX7" fmla="*/ -394 w 2636100"/>
                  <a:gd name="connsiteY7" fmla="*/ 1163752 h 12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100" h="1284796">
                    <a:moveTo>
                      <a:pt x="-394" y="121566"/>
                    </a:moveTo>
                    <a:cubicBezTo>
                      <a:pt x="-394" y="54577"/>
                      <a:pt x="53927" y="261"/>
                      <a:pt x="120921" y="261"/>
                    </a:cubicBezTo>
                    <a:lnTo>
                      <a:pt x="2514392" y="261"/>
                    </a:lnTo>
                    <a:cubicBezTo>
                      <a:pt x="2581386" y="261"/>
                      <a:pt x="2635707" y="54577"/>
                      <a:pt x="2635707" y="121566"/>
                    </a:cubicBezTo>
                    <a:lnTo>
                      <a:pt x="2635707" y="1163752"/>
                    </a:lnTo>
                    <a:cubicBezTo>
                      <a:pt x="2635707" y="1230741"/>
                      <a:pt x="2581386" y="1285057"/>
                      <a:pt x="2514392" y="1285057"/>
                    </a:cubicBezTo>
                    <a:lnTo>
                      <a:pt x="120921" y="1285057"/>
                    </a:lnTo>
                    <a:cubicBezTo>
                      <a:pt x="53927" y="1285057"/>
                      <a:pt x="-394" y="1230741"/>
                      <a:pt x="-394" y="1163752"/>
                    </a:cubicBezTo>
                    <a:close/>
                  </a:path>
                </a:pathLst>
              </a:custGeom>
              <a:noFill/>
              <a:ln w="8934" cap="flat">
                <a:solidFill>
                  <a:srgbClr val="A11E3B"/>
                </a:solid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B5DD25FC-8864-DB60-790A-E05F00FE10FC}"/>
                  </a:ext>
                </a:extLst>
              </p:cNvPr>
              <p:cNvSpPr/>
              <p:nvPr/>
            </p:nvSpPr>
            <p:spPr>
              <a:xfrm>
                <a:off x="6903301" y="4956618"/>
                <a:ext cx="2636100" cy="729156"/>
              </a:xfrm>
              <a:custGeom>
                <a:avLst/>
                <a:gdLst>
                  <a:gd name="connsiteX0" fmla="*/ 121136 w 2636100"/>
                  <a:gd name="connsiteY0" fmla="*/ 261 h 729156"/>
                  <a:gd name="connsiteX1" fmla="*/ 2514177 w 2636100"/>
                  <a:gd name="connsiteY1" fmla="*/ 261 h 729156"/>
                  <a:gd name="connsiteX2" fmla="*/ 2635707 w 2636100"/>
                  <a:gd name="connsiteY2" fmla="*/ 121800 h 729156"/>
                  <a:gd name="connsiteX3" fmla="*/ 2635707 w 2636100"/>
                  <a:gd name="connsiteY3" fmla="*/ 729417 h 729156"/>
                  <a:gd name="connsiteX4" fmla="*/ -394 w 2636100"/>
                  <a:gd name="connsiteY4" fmla="*/ 729417 h 729156"/>
                  <a:gd name="connsiteX5" fmla="*/ -394 w 2636100"/>
                  <a:gd name="connsiteY5" fmla="*/ 121800 h 729156"/>
                  <a:gd name="connsiteX6" fmla="*/ 121136 w 263610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100" h="729156">
                    <a:moveTo>
                      <a:pt x="121136" y="261"/>
                    </a:moveTo>
                    <a:lnTo>
                      <a:pt x="2514177" y="261"/>
                    </a:lnTo>
                    <a:cubicBezTo>
                      <a:pt x="2581289" y="261"/>
                      <a:pt x="2635707" y="54675"/>
                      <a:pt x="2635707" y="121800"/>
                    </a:cubicBezTo>
                    <a:lnTo>
                      <a:pt x="2635707" y="729417"/>
                    </a:lnTo>
                    <a:lnTo>
                      <a:pt x="-394" y="729417"/>
                    </a:lnTo>
                    <a:lnTo>
                      <a:pt x="-394" y="121800"/>
                    </a:lnTo>
                    <a:cubicBezTo>
                      <a:pt x="-394" y="54675"/>
                      <a:pt x="54024" y="261"/>
                      <a:pt x="121136" y="261"/>
                    </a:cubicBezTo>
                    <a:close/>
                  </a:path>
                </a:pathLst>
              </a:custGeom>
              <a:solidFill>
                <a:srgbClr val="A11E3B"/>
              </a:solidFill>
              <a:ln w="1949" cap="flat">
                <a:noFill/>
                <a:prstDash val="solid"/>
                <a:miter/>
              </a:ln>
            </p:spPr>
            <p:txBody>
              <a:bodyPr rtlCol="0" anchor="ctr"/>
              <a:lstStyle/>
              <a:p>
                <a:pPr algn="ctr"/>
                <a:r>
                  <a:rPr lang="de-DE" sz="1600" b="1" dirty="0">
                    <a:solidFill>
                      <a:schemeClr val="bg1"/>
                    </a:solidFill>
                  </a:rPr>
                  <a:t>Universität Tübingen</a:t>
                </a:r>
                <a:br>
                  <a:rPr lang="de-DE" dirty="0">
                    <a:solidFill>
                      <a:schemeClr val="bg1"/>
                    </a:solidFill>
                  </a:rPr>
                </a:br>
                <a:r>
                  <a:rPr lang="de-DE" sz="1200" dirty="0">
                    <a:solidFill>
                      <a:schemeClr val="bg1"/>
                    </a:solidFill>
                  </a:rPr>
                  <a:t>Computerlinguistik &amp;</a:t>
                </a:r>
                <a:br>
                  <a:rPr lang="de-DE" sz="1200" dirty="0">
                    <a:solidFill>
                      <a:schemeClr val="bg1"/>
                    </a:solidFill>
                  </a:rPr>
                </a:br>
                <a:r>
                  <a:rPr lang="de-DE" sz="1200" dirty="0">
                    <a:solidFill>
                      <a:schemeClr val="bg1"/>
                    </a:solidFill>
                  </a:rPr>
                  <a:t>Empirische Bildungsforschung</a:t>
                </a:r>
              </a:p>
            </p:txBody>
          </p:sp>
          <p:sp>
            <p:nvSpPr>
              <p:cNvPr id="40" name="Freihandform: Form 39">
                <a:extLst>
                  <a:ext uri="{FF2B5EF4-FFF2-40B4-BE49-F238E27FC236}">
                    <a16:creationId xmlns:a16="http://schemas.microsoft.com/office/drawing/2014/main" id="{07A11D52-19A5-6E30-CA6C-4FB2DDAE7AB3}"/>
                  </a:ext>
                </a:extLst>
              </p:cNvPr>
              <p:cNvSpPr/>
              <p:nvPr/>
            </p:nvSpPr>
            <p:spPr>
              <a:xfrm>
                <a:off x="4710775" y="1746577"/>
                <a:ext cx="2638050" cy="1559692"/>
              </a:xfrm>
              <a:custGeom>
                <a:avLst/>
                <a:gdLst>
                  <a:gd name="connsiteX0" fmla="*/ -394 w 2638050"/>
                  <a:gd name="connsiteY0" fmla="*/ 120498 h 1559692"/>
                  <a:gd name="connsiteX1" fmla="*/ 119853 w 2638050"/>
                  <a:gd name="connsiteY1" fmla="*/ 261 h 1559692"/>
                  <a:gd name="connsiteX2" fmla="*/ 2517414 w 2638050"/>
                  <a:gd name="connsiteY2" fmla="*/ 261 h 1559692"/>
                  <a:gd name="connsiteX3" fmla="*/ 2637656 w 2638050"/>
                  <a:gd name="connsiteY3" fmla="*/ 120498 h 1559692"/>
                  <a:gd name="connsiteX4" fmla="*/ 2637656 w 2638050"/>
                  <a:gd name="connsiteY4" fmla="*/ 1439716 h 1559692"/>
                  <a:gd name="connsiteX5" fmla="*/ 2517414 w 2638050"/>
                  <a:gd name="connsiteY5" fmla="*/ 1559953 h 1559692"/>
                  <a:gd name="connsiteX6" fmla="*/ 119853 w 2638050"/>
                  <a:gd name="connsiteY6" fmla="*/ 1559953 h 1559692"/>
                  <a:gd name="connsiteX7" fmla="*/ -394 w 2638050"/>
                  <a:gd name="connsiteY7" fmla="*/ 1439716 h 155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59692">
                    <a:moveTo>
                      <a:pt x="-394" y="120498"/>
                    </a:moveTo>
                    <a:cubicBezTo>
                      <a:pt x="-394" y="54094"/>
                      <a:pt x="53443" y="261"/>
                      <a:pt x="119853" y="261"/>
                    </a:cubicBezTo>
                    <a:lnTo>
                      <a:pt x="2517414" y="261"/>
                    </a:lnTo>
                    <a:cubicBezTo>
                      <a:pt x="2583823" y="261"/>
                      <a:pt x="2637656" y="54094"/>
                      <a:pt x="2637656" y="120498"/>
                    </a:cubicBezTo>
                    <a:lnTo>
                      <a:pt x="2637656" y="1439716"/>
                    </a:lnTo>
                    <a:cubicBezTo>
                      <a:pt x="2637656" y="1506120"/>
                      <a:pt x="2583823" y="1559953"/>
                      <a:pt x="2517414" y="1559953"/>
                    </a:cubicBezTo>
                    <a:lnTo>
                      <a:pt x="119853" y="1559953"/>
                    </a:lnTo>
                    <a:cubicBezTo>
                      <a:pt x="53443" y="1559953"/>
                      <a:pt x="-394" y="1506120"/>
                      <a:pt x="-394" y="1439716"/>
                    </a:cubicBezTo>
                    <a:close/>
                  </a:path>
                </a:pathLst>
              </a:custGeom>
              <a:noFill/>
              <a:ln w="8934" cap="flat">
                <a:solidFill>
                  <a:srgbClr val="006634"/>
                </a:solid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4BF9A148-1F81-1AFA-F4A7-151DDD6F4677}"/>
                  </a:ext>
                </a:extLst>
              </p:cNvPr>
              <p:cNvSpPr/>
              <p:nvPr/>
            </p:nvSpPr>
            <p:spPr>
              <a:xfrm>
                <a:off x="4709800" y="1745602"/>
                <a:ext cx="2640000" cy="729156"/>
              </a:xfrm>
              <a:custGeom>
                <a:avLst/>
                <a:gdLst>
                  <a:gd name="connsiteX0" fmla="*/ 121145 w 2638050"/>
                  <a:gd name="connsiteY0" fmla="*/ 261 h 729156"/>
                  <a:gd name="connsiteX1" fmla="*/ 2516127 w 2638050"/>
                  <a:gd name="connsiteY1" fmla="*/ 261 h 729156"/>
                  <a:gd name="connsiteX2" fmla="*/ 2637656 w 2638050"/>
                  <a:gd name="connsiteY2" fmla="*/ 121790 h 729156"/>
                  <a:gd name="connsiteX3" fmla="*/ 2637656 w 2638050"/>
                  <a:gd name="connsiteY3" fmla="*/ 729417 h 729156"/>
                  <a:gd name="connsiteX4" fmla="*/ -394 w 2638050"/>
                  <a:gd name="connsiteY4" fmla="*/ 729417 h 729156"/>
                  <a:gd name="connsiteX5" fmla="*/ -394 w 2638050"/>
                  <a:gd name="connsiteY5" fmla="*/ 121790 h 729156"/>
                  <a:gd name="connsiteX6" fmla="*/ 121145 w 263805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29156">
                    <a:moveTo>
                      <a:pt x="121145" y="261"/>
                    </a:moveTo>
                    <a:lnTo>
                      <a:pt x="2516127" y="261"/>
                    </a:lnTo>
                    <a:cubicBezTo>
                      <a:pt x="2583238" y="261"/>
                      <a:pt x="2637656" y="54673"/>
                      <a:pt x="2637656" y="121790"/>
                    </a:cubicBezTo>
                    <a:lnTo>
                      <a:pt x="2637656" y="729417"/>
                    </a:lnTo>
                    <a:lnTo>
                      <a:pt x="-394" y="729417"/>
                    </a:lnTo>
                    <a:lnTo>
                      <a:pt x="-394" y="121790"/>
                    </a:lnTo>
                    <a:cubicBezTo>
                      <a:pt x="-394" y="54673"/>
                      <a:pt x="54020" y="261"/>
                      <a:pt x="121145" y="261"/>
                    </a:cubicBezTo>
                    <a:close/>
                  </a:path>
                </a:pathLst>
              </a:custGeom>
              <a:solidFill>
                <a:srgbClr val="006634"/>
              </a:solidFill>
              <a:ln w="1949" cap="flat">
                <a:noFill/>
                <a:prstDash val="solid"/>
                <a:miter/>
              </a:ln>
            </p:spPr>
            <p:txBody>
              <a:bodyPr rtlCol="0" anchor="ctr"/>
              <a:lstStyle/>
              <a:p>
                <a:pPr algn="ctr"/>
                <a:r>
                  <a:rPr lang="de-DE" sz="1600" b="1" dirty="0">
                    <a:solidFill>
                      <a:schemeClr val="bg1"/>
                    </a:solidFill>
                  </a:rPr>
                  <a:t>PH Ludwigsburg</a:t>
                </a:r>
                <a:br>
                  <a:rPr lang="de-DE" sz="1600" b="1" dirty="0">
                    <a:solidFill>
                      <a:schemeClr val="bg1"/>
                    </a:solidFill>
                  </a:rPr>
                </a:br>
                <a:r>
                  <a:rPr lang="de-DE" sz="1200" dirty="0">
                    <a:solidFill>
                      <a:schemeClr val="bg1"/>
                    </a:solidFill>
                  </a:rPr>
                  <a:t>Didaktik der Informatik &amp;</a:t>
                </a:r>
                <a:br>
                  <a:rPr lang="de-DE" sz="1200" dirty="0">
                    <a:solidFill>
                      <a:schemeClr val="bg1"/>
                    </a:solidFill>
                  </a:rPr>
                </a:br>
                <a:r>
                  <a:rPr lang="de-DE" sz="1200" dirty="0">
                    <a:solidFill>
                      <a:schemeClr val="bg1"/>
                    </a:solidFill>
                  </a:rPr>
                  <a:t>Sprachdidaktisches Zentrum</a:t>
                </a:r>
                <a:endParaRPr lang="de-DE" sz="1600" b="1" dirty="0">
                  <a:solidFill>
                    <a:schemeClr val="bg1"/>
                  </a:solidFill>
                </a:endParaRPr>
              </a:p>
            </p:txBody>
          </p:sp>
          <p:sp>
            <p:nvSpPr>
              <p:cNvPr id="42" name="Freihandform: Form 41">
                <a:extLst>
                  <a:ext uri="{FF2B5EF4-FFF2-40B4-BE49-F238E27FC236}">
                    <a16:creationId xmlns:a16="http://schemas.microsoft.com/office/drawing/2014/main" id="{8A840C38-2333-99D8-DBD4-68524368550C}"/>
                  </a:ext>
                </a:extLst>
              </p:cNvPr>
              <p:cNvSpPr/>
              <p:nvPr/>
            </p:nvSpPr>
            <p:spPr>
              <a:xfrm>
                <a:off x="9095827" y="1746577"/>
                <a:ext cx="2638050" cy="1563591"/>
              </a:xfrm>
              <a:custGeom>
                <a:avLst/>
                <a:gdLst>
                  <a:gd name="connsiteX0" fmla="*/ -394 w 2638050"/>
                  <a:gd name="connsiteY0" fmla="*/ 121018 h 1563591"/>
                  <a:gd name="connsiteX1" fmla="*/ 120375 w 2638050"/>
                  <a:gd name="connsiteY1" fmla="*/ 261 h 1563591"/>
                  <a:gd name="connsiteX2" fmla="*/ 2516887 w 2638050"/>
                  <a:gd name="connsiteY2" fmla="*/ 261 h 1563591"/>
                  <a:gd name="connsiteX3" fmla="*/ 2637656 w 2638050"/>
                  <a:gd name="connsiteY3" fmla="*/ 121018 h 1563591"/>
                  <a:gd name="connsiteX4" fmla="*/ 2637656 w 2638050"/>
                  <a:gd name="connsiteY4" fmla="*/ 1443095 h 1563591"/>
                  <a:gd name="connsiteX5" fmla="*/ 2516887 w 2638050"/>
                  <a:gd name="connsiteY5" fmla="*/ 1563852 h 1563591"/>
                  <a:gd name="connsiteX6" fmla="*/ 120375 w 2638050"/>
                  <a:gd name="connsiteY6" fmla="*/ 1563852 h 1563591"/>
                  <a:gd name="connsiteX7" fmla="*/ -394 w 2638050"/>
                  <a:gd name="connsiteY7" fmla="*/ 1443095 h 156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63591">
                    <a:moveTo>
                      <a:pt x="-394" y="121018"/>
                    </a:moveTo>
                    <a:cubicBezTo>
                      <a:pt x="-394" y="54326"/>
                      <a:pt x="53673" y="261"/>
                      <a:pt x="120375" y="261"/>
                    </a:cubicBezTo>
                    <a:lnTo>
                      <a:pt x="2516887" y="261"/>
                    </a:lnTo>
                    <a:cubicBezTo>
                      <a:pt x="2583589" y="261"/>
                      <a:pt x="2637656" y="54326"/>
                      <a:pt x="2637656" y="121018"/>
                    </a:cubicBezTo>
                    <a:lnTo>
                      <a:pt x="2637656" y="1443095"/>
                    </a:lnTo>
                    <a:cubicBezTo>
                      <a:pt x="2637656" y="1509788"/>
                      <a:pt x="2583589" y="1563852"/>
                      <a:pt x="2516887" y="1563852"/>
                    </a:cubicBezTo>
                    <a:lnTo>
                      <a:pt x="120375" y="1563852"/>
                    </a:lnTo>
                    <a:cubicBezTo>
                      <a:pt x="53673" y="1563852"/>
                      <a:pt x="-394" y="1509788"/>
                      <a:pt x="-394" y="1443095"/>
                    </a:cubicBezTo>
                    <a:close/>
                  </a:path>
                </a:pathLst>
              </a:custGeom>
              <a:noFill/>
              <a:ln w="8934" cap="flat">
                <a:solidFill>
                  <a:srgbClr val="0F6FC6"/>
                </a:solid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5BB533CA-60C9-BA02-0EE5-05853FB56AE0}"/>
                  </a:ext>
                </a:extLst>
              </p:cNvPr>
              <p:cNvSpPr/>
              <p:nvPr/>
            </p:nvSpPr>
            <p:spPr>
              <a:xfrm>
                <a:off x="9094852" y="1747552"/>
                <a:ext cx="2665348" cy="731105"/>
              </a:xfrm>
              <a:custGeom>
                <a:avLst/>
                <a:gdLst>
                  <a:gd name="connsiteX0" fmla="*/ 121467 w 2638050"/>
                  <a:gd name="connsiteY0" fmla="*/ 261 h 731105"/>
                  <a:gd name="connsiteX1" fmla="*/ 2515795 w 2638050"/>
                  <a:gd name="connsiteY1" fmla="*/ 261 h 731105"/>
                  <a:gd name="connsiteX2" fmla="*/ 2637656 w 2638050"/>
                  <a:gd name="connsiteY2" fmla="*/ 122114 h 731105"/>
                  <a:gd name="connsiteX3" fmla="*/ 2637656 w 2638050"/>
                  <a:gd name="connsiteY3" fmla="*/ 731367 h 731105"/>
                  <a:gd name="connsiteX4" fmla="*/ -394 w 2638050"/>
                  <a:gd name="connsiteY4" fmla="*/ 731367 h 731105"/>
                  <a:gd name="connsiteX5" fmla="*/ -394 w 2638050"/>
                  <a:gd name="connsiteY5" fmla="*/ 122114 h 731105"/>
                  <a:gd name="connsiteX6" fmla="*/ 121467 w 2638050"/>
                  <a:gd name="connsiteY6" fmla="*/ 261 h 73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31105">
                    <a:moveTo>
                      <a:pt x="121467" y="261"/>
                    </a:moveTo>
                    <a:lnTo>
                      <a:pt x="2515795" y="261"/>
                    </a:lnTo>
                    <a:cubicBezTo>
                      <a:pt x="2583102" y="261"/>
                      <a:pt x="2637656" y="54817"/>
                      <a:pt x="2637656" y="122114"/>
                    </a:cubicBezTo>
                    <a:lnTo>
                      <a:pt x="2637656" y="731367"/>
                    </a:lnTo>
                    <a:lnTo>
                      <a:pt x="-394" y="731367"/>
                    </a:lnTo>
                    <a:lnTo>
                      <a:pt x="-394" y="122114"/>
                    </a:lnTo>
                    <a:cubicBezTo>
                      <a:pt x="-394" y="54817"/>
                      <a:pt x="54161" y="261"/>
                      <a:pt x="121467" y="261"/>
                    </a:cubicBezTo>
                    <a:close/>
                  </a:path>
                </a:pathLst>
              </a:custGeom>
              <a:solidFill>
                <a:srgbClr val="0F6FC6"/>
              </a:solidFill>
              <a:ln w="1949" cap="flat">
                <a:noFill/>
                <a:prstDash val="solid"/>
                <a:miter/>
              </a:ln>
            </p:spPr>
            <p:txBody>
              <a:bodyPr rtlCol="0" anchor="ctr"/>
              <a:lstStyle/>
              <a:p>
                <a:pPr algn="ctr"/>
                <a:r>
                  <a:rPr lang="de-DE" sz="1600" b="1" dirty="0">
                    <a:solidFill>
                      <a:schemeClr val="bg1"/>
                    </a:solidFill>
                  </a:rPr>
                  <a:t>PH Schwäbisch-Gemünd</a:t>
                </a:r>
                <a:br>
                  <a:rPr lang="de-DE" sz="2400" b="1" dirty="0">
                    <a:solidFill>
                      <a:schemeClr val="bg1"/>
                    </a:solidFill>
                  </a:rPr>
                </a:br>
                <a:r>
                  <a:rPr lang="de-DE" sz="1200" dirty="0">
                    <a:solidFill>
                      <a:schemeClr val="bg1"/>
                    </a:solidFill>
                  </a:rPr>
                  <a:t>Didaktik der Informatik &amp; Zentrum für naturwissenschaftliche Bildung</a:t>
                </a:r>
                <a:endParaRPr lang="de-DE" dirty="0"/>
              </a:p>
            </p:txBody>
          </p:sp>
          <p:sp>
            <p:nvSpPr>
              <p:cNvPr id="44" name="Freihandform: Form 43">
                <a:extLst>
                  <a:ext uri="{FF2B5EF4-FFF2-40B4-BE49-F238E27FC236}">
                    <a16:creationId xmlns:a16="http://schemas.microsoft.com/office/drawing/2014/main" id="{FF00F1B7-51A7-2A63-E145-8EB740290358}"/>
                  </a:ext>
                </a:extLst>
              </p:cNvPr>
              <p:cNvSpPr/>
              <p:nvPr/>
            </p:nvSpPr>
            <p:spPr>
              <a:xfrm rot="16200000" flipV="1">
                <a:off x="7951839" y="-733913"/>
                <a:ext cx="569817" cy="4403776"/>
              </a:xfrm>
              <a:custGeom>
                <a:avLst/>
                <a:gdLst>
                  <a:gd name="connsiteX0" fmla="*/ 4162 w 569817"/>
                  <a:gd name="connsiteY0" fmla="*/ -832 h 4403776"/>
                  <a:gd name="connsiteX1" fmla="*/ 18232 w 569817"/>
                  <a:gd name="connsiteY1" fmla="*/ 43 h 4403776"/>
                  <a:gd name="connsiteX2" fmla="*/ 33409 w 569817"/>
                  <a:gd name="connsiteY2" fmla="*/ 2853 h 4403776"/>
                  <a:gd name="connsiteX3" fmla="*/ 48360 w 569817"/>
                  <a:gd name="connsiteY3" fmla="*/ 7435 h 4403776"/>
                  <a:gd name="connsiteX4" fmla="*/ 63040 w 569817"/>
                  <a:gd name="connsiteY4" fmla="*/ 13695 h 4403776"/>
                  <a:gd name="connsiteX5" fmla="*/ 77438 w 569817"/>
                  <a:gd name="connsiteY5" fmla="*/ 21539 h 4403776"/>
                  <a:gd name="connsiteX6" fmla="*/ 91561 w 569817"/>
                  <a:gd name="connsiteY6" fmla="*/ 30891 h 4403776"/>
                  <a:gd name="connsiteX7" fmla="*/ 105430 w 569817"/>
                  <a:gd name="connsiteY7" fmla="*/ 41689 h 4403776"/>
                  <a:gd name="connsiteX8" fmla="*/ 119070 w 569817"/>
                  <a:gd name="connsiteY8" fmla="*/ 53882 h 4403776"/>
                  <a:gd name="connsiteX9" fmla="*/ 132503 w 569817"/>
                  <a:gd name="connsiteY9" fmla="*/ 67433 h 4403776"/>
                  <a:gd name="connsiteX10" fmla="*/ 145751 w 569817"/>
                  <a:gd name="connsiteY10" fmla="*/ 82311 h 4403776"/>
                  <a:gd name="connsiteX11" fmla="*/ 158829 w 569817"/>
                  <a:gd name="connsiteY11" fmla="*/ 98489 h 4403776"/>
                  <a:gd name="connsiteX12" fmla="*/ 171752 w 569817"/>
                  <a:gd name="connsiteY12" fmla="*/ 115943 h 4403776"/>
                  <a:gd name="connsiteX13" fmla="*/ 184527 w 569817"/>
                  <a:gd name="connsiteY13" fmla="*/ 134652 h 4403776"/>
                  <a:gd name="connsiteX14" fmla="*/ 197162 w 569817"/>
                  <a:gd name="connsiteY14" fmla="*/ 154594 h 4403776"/>
                  <a:gd name="connsiteX15" fmla="*/ 209660 w 569817"/>
                  <a:gd name="connsiteY15" fmla="*/ 175747 h 4403776"/>
                  <a:gd name="connsiteX16" fmla="*/ 222024 w 569817"/>
                  <a:gd name="connsiteY16" fmla="*/ 198092 h 4403776"/>
                  <a:gd name="connsiteX17" fmla="*/ 234253 w 569817"/>
                  <a:gd name="connsiteY17" fmla="*/ 221605 h 4403776"/>
                  <a:gd name="connsiteX18" fmla="*/ 246347 w 569817"/>
                  <a:gd name="connsiteY18" fmla="*/ 246268 h 4403776"/>
                  <a:gd name="connsiteX19" fmla="*/ 258305 w 569817"/>
                  <a:gd name="connsiteY19" fmla="*/ 272056 h 4403776"/>
                  <a:gd name="connsiteX20" fmla="*/ 270123 w 569817"/>
                  <a:gd name="connsiteY20" fmla="*/ 298947 h 4403776"/>
                  <a:gd name="connsiteX21" fmla="*/ 281798 w 569817"/>
                  <a:gd name="connsiteY21" fmla="*/ 326920 h 4403776"/>
                  <a:gd name="connsiteX22" fmla="*/ 293325 w 569817"/>
                  <a:gd name="connsiteY22" fmla="*/ 355949 h 4403776"/>
                  <a:gd name="connsiteX23" fmla="*/ 304704 w 569817"/>
                  <a:gd name="connsiteY23" fmla="*/ 386016 h 4403776"/>
                  <a:gd name="connsiteX24" fmla="*/ 315925 w 569817"/>
                  <a:gd name="connsiteY24" fmla="*/ 417095 h 4403776"/>
                  <a:gd name="connsiteX25" fmla="*/ 326988 w 569817"/>
                  <a:gd name="connsiteY25" fmla="*/ 449162 h 4403776"/>
                  <a:gd name="connsiteX26" fmla="*/ 337883 w 569817"/>
                  <a:gd name="connsiteY26" fmla="*/ 482195 h 4403776"/>
                  <a:gd name="connsiteX27" fmla="*/ 348609 w 569817"/>
                  <a:gd name="connsiteY27" fmla="*/ 516167 h 4403776"/>
                  <a:gd name="connsiteX28" fmla="*/ 359159 w 569817"/>
                  <a:gd name="connsiteY28" fmla="*/ 551057 h 4403776"/>
                  <a:gd name="connsiteX29" fmla="*/ 369528 w 569817"/>
                  <a:gd name="connsiteY29" fmla="*/ 586842 h 4403776"/>
                  <a:gd name="connsiteX30" fmla="*/ 379710 w 569817"/>
                  <a:gd name="connsiteY30" fmla="*/ 623495 h 4403776"/>
                  <a:gd name="connsiteX31" fmla="*/ 389699 w 569817"/>
                  <a:gd name="connsiteY31" fmla="*/ 660992 h 4403776"/>
                  <a:gd name="connsiteX32" fmla="*/ 399488 w 569817"/>
                  <a:gd name="connsiteY32" fmla="*/ 699310 h 4403776"/>
                  <a:gd name="connsiteX33" fmla="*/ 409076 w 569817"/>
                  <a:gd name="connsiteY33" fmla="*/ 738425 h 4403776"/>
                  <a:gd name="connsiteX34" fmla="*/ 418450 w 569817"/>
                  <a:gd name="connsiteY34" fmla="*/ 778310 h 4403776"/>
                  <a:gd name="connsiteX35" fmla="*/ 427608 w 569817"/>
                  <a:gd name="connsiteY35" fmla="*/ 818944 h 4403776"/>
                  <a:gd name="connsiteX36" fmla="*/ 436554 w 569817"/>
                  <a:gd name="connsiteY36" fmla="*/ 860340 h 4403776"/>
                  <a:gd name="connsiteX37" fmla="*/ 453727 w 569817"/>
                  <a:gd name="connsiteY37" fmla="*/ 945078 h 4403776"/>
                  <a:gd name="connsiteX38" fmla="*/ 469946 w 569817"/>
                  <a:gd name="connsiteY38" fmla="*/ 1032452 h 4403776"/>
                  <a:gd name="connsiteX39" fmla="*/ 485154 w 569817"/>
                  <a:gd name="connsiteY39" fmla="*/ 1122224 h 4403776"/>
                  <a:gd name="connsiteX40" fmla="*/ 499302 w 569817"/>
                  <a:gd name="connsiteY40" fmla="*/ 1214195 h 4403776"/>
                  <a:gd name="connsiteX41" fmla="*/ 512340 w 569817"/>
                  <a:gd name="connsiteY41" fmla="*/ 1308167 h 4403776"/>
                  <a:gd name="connsiteX42" fmla="*/ 524216 w 569817"/>
                  <a:gd name="connsiteY42" fmla="*/ 1403940 h 4403776"/>
                  <a:gd name="connsiteX43" fmla="*/ 534885 w 569817"/>
                  <a:gd name="connsiteY43" fmla="*/ 1501313 h 4403776"/>
                  <a:gd name="connsiteX44" fmla="*/ 544293 w 569817"/>
                  <a:gd name="connsiteY44" fmla="*/ 1600092 h 4403776"/>
                  <a:gd name="connsiteX45" fmla="*/ 552392 w 569817"/>
                  <a:gd name="connsiteY45" fmla="*/ 1700077 h 4403776"/>
                  <a:gd name="connsiteX46" fmla="*/ 559131 w 569817"/>
                  <a:gd name="connsiteY46" fmla="*/ 1801067 h 4403776"/>
                  <a:gd name="connsiteX47" fmla="*/ 564461 w 569817"/>
                  <a:gd name="connsiteY47" fmla="*/ 1902862 h 4403776"/>
                  <a:gd name="connsiteX48" fmla="*/ 568330 w 569817"/>
                  <a:gd name="connsiteY48" fmla="*/ 2005269 h 4403776"/>
                  <a:gd name="connsiteX49" fmla="*/ 570689 w 569817"/>
                  <a:gd name="connsiteY49" fmla="*/ 2108073 h 4403776"/>
                  <a:gd name="connsiteX50" fmla="*/ 571486 w 569817"/>
                  <a:gd name="connsiteY50" fmla="*/ 2211090 h 4403776"/>
                  <a:gd name="connsiteX51" fmla="*/ 570702 w 569817"/>
                  <a:gd name="connsiteY51" fmla="*/ 2314108 h 4403776"/>
                  <a:gd name="connsiteX52" fmla="*/ 568382 w 569817"/>
                  <a:gd name="connsiteY52" fmla="*/ 2416911 h 4403776"/>
                  <a:gd name="connsiteX53" fmla="*/ 564576 w 569817"/>
                  <a:gd name="connsiteY53" fmla="*/ 2519305 h 4403776"/>
                  <a:gd name="connsiteX54" fmla="*/ 559333 w 569817"/>
                  <a:gd name="connsiteY54" fmla="*/ 2621094 h 4403776"/>
                  <a:gd name="connsiteX55" fmla="*/ 552704 w 569817"/>
                  <a:gd name="connsiteY55" fmla="*/ 2722084 h 4403776"/>
                  <a:gd name="connsiteX56" fmla="*/ 544737 w 569817"/>
                  <a:gd name="connsiteY56" fmla="*/ 2822061 h 4403776"/>
                  <a:gd name="connsiteX57" fmla="*/ 535482 w 569817"/>
                  <a:gd name="connsiteY57" fmla="*/ 2920848 h 4403776"/>
                  <a:gd name="connsiteX58" fmla="*/ 524988 w 569817"/>
                  <a:gd name="connsiteY58" fmla="*/ 3018211 h 4403776"/>
                  <a:gd name="connsiteX59" fmla="*/ 513305 w 569817"/>
                  <a:gd name="connsiteY59" fmla="*/ 3113976 h 4403776"/>
                  <a:gd name="connsiteX60" fmla="*/ 500481 w 569817"/>
                  <a:gd name="connsiteY60" fmla="*/ 3207948 h 4403776"/>
                  <a:gd name="connsiteX61" fmla="*/ 486566 w 569817"/>
                  <a:gd name="connsiteY61" fmla="*/ 3299911 h 4403776"/>
                  <a:gd name="connsiteX62" fmla="*/ 471605 w 569817"/>
                  <a:gd name="connsiteY62" fmla="*/ 3389671 h 4403776"/>
                  <a:gd name="connsiteX63" fmla="*/ 455652 w 569817"/>
                  <a:gd name="connsiteY63" fmla="*/ 3477053 h 4403776"/>
                  <a:gd name="connsiteX64" fmla="*/ 438759 w 569817"/>
                  <a:gd name="connsiteY64" fmla="*/ 3561784 h 4403776"/>
                  <a:gd name="connsiteX65" fmla="*/ 429960 w 569817"/>
                  <a:gd name="connsiteY65" fmla="*/ 3603174 h 4403776"/>
                  <a:gd name="connsiteX66" fmla="*/ 420952 w 569817"/>
                  <a:gd name="connsiteY66" fmla="*/ 3643804 h 4403776"/>
                  <a:gd name="connsiteX67" fmla="*/ 411729 w 569817"/>
                  <a:gd name="connsiteY67" fmla="*/ 3683693 h 4403776"/>
                  <a:gd name="connsiteX68" fmla="*/ 402300 w 569817"/>
                  <a:gd name="connsiteY68" fmla="*/ 3722802 h 4403776"/>
                  <a:gd name="connsiteX69" fmla="*/ 392670 w 569817"/>
                  <a:gd name="connsiteY69" fmla="*/ 3761112 h 4403776"/>
                  <a:gd name="connsiteX70" fmla="*/ 382845 w 569817"/>
                  <a:gd name="connsiteY70" fmla="*/ 3798623 h 4403776"/>
                  <a:gd name="connsiteX71" fmla="*/ 372831 w 569817"/>
                  <a:gd name="connsiteY71" fmla="*/ 3835256 h 4403776"/>
                  <a:gd name="connsiteX72" fmla="*/ 362632 w 569817"/>
                  <a:gd name="connsiteY72" fmla="*/ 3871051 h 4403776"/>
                  <a:gd name="connsiteX73" fmla="*/ 352253 w 569817"/>
                  <a:gd name="connsiteY73" fmla="*/ 3905929 h 4403776"/>
                  <a:gd name="connsiteX74" fmla="*/ 341703 w 569817"/>
                  <a:gd name="connsiteY74" fmla="*/ 3939911 h 4403776"/>
                  <a:gd name="connsiteX75" fmla="*/ 330985 w 569817"/>
                  <a:gd name="connsiteY75" fmla="*/ 3972938 h 4403776"/>
                  <a:gd name="connsiteX76" fmla="*/ 320105 w 569817"/>
                  <a:gd name="connsiteY76" fmla="*/ 4004989 h 4403776"/>
                  <a:gd name="connsiteX77" fmla="*/ 309066 w 569817"/>
                  <a:gd name="connsiteY77" fmla="*/ 4036066 h 4403776"/>
                  <a:gd name="connsiteX78" fmla="*/ 297876 w 569817"/>
                  <a:gd name="connsiteY78" fmla="*/ 4066129 h 4403776"/>
                  <a:gd name="connsiteX79" fmla="*/ 286536 w 569817"/>
                  <a:gd name="connsiteY79" fmla="*/ 4095159 h 4403776"/>
                  <a:gd name="connsiteX80" fmla="*/ 275052 w 569817"/>
                  <a:gd name="connsiteY80" fmla="*/ 4123136 h 4403776"/>
                  <a:gd name="connsiteX81" fmla="*/ 263429 w 569817"/>
                  <a:gd name="connsiteY81" fmla="*/ 4150021 h 4403776"/>
                  <a:gd name="connsiteX82" fmla="*/ 251668 w 569817"/>
                  <a:gd name="connsiteY82" fmla="*/ 4175795 h 4403776"/>
                  <a:gd name="connsiteX83" fmla="*/ 239770 w 569817"/>
                  <a:gd name="connsiteY83" fmla="*/ 4200458 h 4403776"/>
                  <a:gd name="connsiteX84" fmla="*/ 227742 w 569817"/>
                  <a:gd name="connsiteY84" fmla="*/ 4223970 h 4403776"/>
                  <a:gd name="connsiteX85" fmla="*/ 215581 w 569817"/>
                  <a:gd name="connsiteY85" fmla="*/ 4246313 h 4403776"/>
                  <a:gd name="connsiteX86" fmla="*/ 203288 w 569817"/>
                  <a:gd name="connsiteY86" fmla="*/ 4267466 h 4403776"/>
                  <a:gd name="connsiteX87" fmla="*/ 190861 w 569817"/>
                  <a:gd name="connsiteY87" fmla="*/ 4287411 h 4403776"/>
                  <a:gd name="connsiteX88" fmla="*/ 178294 w 569817"/>
                  <a:gd name="connsiteY88" fmla="*/ 4306127 h 4403776"/>
                  <a:gd name="connsiteX89" fmla="*/ 165582 w 569817"/>
                  <a:gd name="connsiteY89" fmla="*/ 4323576 h 4403776"/>
                  <a:gd name="connsiteX90" fmla="*/ 152715 w 569817"/>
                  <a:gd name="connsiteY90" fmla="*/ 4339758 h 4403776"/>
                  <a:gd name="connsiteX91" fmla="*/ 138196 w 569817"/>
                  <a:gd name="connsiteY91" fmla="*/ 4356330 h 4403776"/>
                  <a:gd name="connsiteX92" fmla="*/ 111957 w 569817"/>
                  <a:gd name="connsiteY92" fmla="*/ 4373369 h 4403776"/>
                  <a:gd name="connsiteX93" fmla="*/ 90060 w 569817"/>
                  <a:gd name="connsiteY93" fmla="*/ 4339641 h 4403776"/>
                  <a:gd name="connsiteX94" fmla="*/ 113959 w 569817"/>
                  <a:gd name="connsiteY94" fmla="*/ 4324122 h 4403776"/>
                  <a:gd name="connsiteX95" fmla="*/ 109782 w 569817"/>
                  <a:gd name="connsiteY95" fmla="*/ 4327729 h 4403776"/>
                  <a:gd name="connsiteX96" fmla="*/ 122148 w 569817"/>
                  <a:gd name="connsiteY96" fmla="*/ 4313613 h 4403776"/>
                  <a:gd name="connsiteX97" fmla="*/ 121536 w 569817"/>
                  <a:gd name="connsiteY97" fmla="*/ 4314355 h 4403776"/>
                  <a:gd name="connsiteX98" fmla="*/ 133841 w 569817"/>
                  <a:gd name="connsiteY98" fmla="*/ 4298875 h 4403776"/>
                  <a:gd name="connsiteX99" fmla="*/ 133325 w 569817"/>
                  <a:gd name="connsiteY99" fmla="*/ 4299557 h 4403776"/>
                  <a:gd name="connsiteX100" fmla="*/ 145561 w 569817"/>
                  <a:gd name="connsiteY100" fmla="*/ 4282751 h 4403776"/>
                  <a:gd name="connsiteX101" fmla="*/ 145124 w 569817"/>
                  <a:gd name="connsiteY101" fmla="*/ 4283375 h 4403776"/>
                  <a:gd name="connsiteX102" fmla="*/ 157286 w 569817"/>
                  <a:gd name="connsiteY102" fmla="*/ 4265282 h 4403776"/>
                  <a:gd name="connsiteX103" fmla="*/ 156913 w 569817"/>
                  <a:gd name="connsiteY103" fmla="*/ 4265848 h 4403776"/>
                  <a:gd name="connsiteX104" fmla="*/ 168995 w 569817"/>
                  <a:gd name="connsiteY104" fmla="*/ 4246469 h 4403776"/>
                  <a:gd name="connsiteX105" fmla="*/ 168675 w 569817"/>
                  <a:gd name="connsiteY105" fmla="*/ 4246995 h 4403776"/>
                  <a:gd name="connsiteX106" fmla="*/ 180671 w 569817"/>
                  <a:gd name="connsiteY106" fmla="*/ 4226349 h 4403776"/>
                  <a:gd name="connsiteX107" fmla="*/ 180395 w 569817"/>
                  <a:gd name="connsiteY107" fmla="*/ 4226856 h 4403776"/>
                  <a:gd name="connsiteX108" fmla="*/ 192298 w 569817"/>
                  <a:gd name="connsiteY108" fmla="*/ 4204981 h 4403776"/>
                  <a:gd name="connsiteX109" fmla="*/ 192058 w 569817"/>
                  <a:gd name="connsiteY109" fmla="*/ 4205429 h 4403776"/>
                  <a:gd name="connsiteX110" fmla="*/ 203863 w 569817"/>
                  <a:gd name="connsiteY110" fmla="*/ 4182366 h 4403776"/>
                  <a:gd name="connsiteX111" fmla="*/ 203653 w 569817"/>
                  <a:gd name="connsiteY111" fmla="*/ 4182775 h 4403776"/>
                  <a:gd name="connsiteX112" fmla="*/ 215353 w 569817"/>
                  <a:gd name="connsiteY112" fmla="*/ 4158521 h 4403776"/>
                  <a:gd name="connsiteX113" fmla="*/ 215168 w 569817"/>
                  <a:gd name="connsiteY113" fmla="*/ 4158931 h 4403776"/>
                  <a:gd name="connsiteX114" fmla="*/ 226758 w 569817"/>
                  <a:gd name="connsiteY114" fmla="*/ 4133508 h 4403776"/>
                  <a:gd name="connsiteX115" fmla="*/ 226594 w 569817"/>
                  <a:gd name="connsiteY115" fmla="*/ 4133878 h 4403776"/>
                  <a:gd name="connsiteX116" fmla="*/ 238066 w 569817"/>
                  <a:gd name="connsiteY116" fmla="*/ 4107344 h 4403776"/>
                  <a:gd name="connsiteX117" fmla="*/ 237922 w 569817"/>
                  <a:gd name="connsiteY117" fmla="*/ 4107695 h 4403776"/>
                  <a:gd name="connsiteX118" fmla="*/ 249270 w 569817"/>
                  <a:gd name="connsiteY118" fmla="*/ 4080049 h 4403776"/>
                  <a:gd name="connsiteX119" fmla="*/ 249141 w 569817"/>
                  <a:gd name="connsiteY119" fmla="*/ 4080381 h 4403776"/>
                  <a:gd name="connsiteX120" fmla="*/ 260358 w 569817"/>
                  <a:gd name="connsiteY120" fmla="*/ 4051663 h 4403776"/>
                  <a:gd name="connsiteX121" fmla="*/ 260243 w 569817"/>
                  <a:gd name="connsiteY121" fmla="*/ 4051956 h 4403776"/>
                  <a:gd name="connsiteX122" fmla="*/ 271326 w 569817"/>
                  <a:gd name="connsiteY122" fmla="*/ 4022185 h 4403776"/>
                  <a:gd name="connsiteX123" fmla="*/ 271222 w 569817"/>
                  <a:gd name="connsiteY123" fmla="*/ 4022478 h 4403776"/>
                  <a:gd name="connsiteX124" fmla="*/ 282163 w 569817"/>
                  <a:gd name="connsiteY124" fmla="*/ 3991674 h 4403776"/>
                  <a:gd name="connsiteX125" fmla="*/ 282069 w 569817"/>
                  <a:gd name="connsiteY125" fmla="*/ 3991946 h 4403776"/>
                  <a:gd name="connsiteX126" fmla="*/ 292861 w 569817"/>
                  <a:gd name="connsiteY126" fmla="*/ 3960129 h 4403776"/>
                  <a:gd name="connsiteX127" fmla="*/ 292775 w 569817"/>
                  <a:gd name="connsiteY127" fmla="*/ 3960402 h 4403776"/>
                  <a:gd name="connsiteX128" fmla="*/ 303413 w 569817"/>
                  <a:gd name="connsiteY128" fmla="*/ 3927609 h 4403776"/>
                  <a:gd name="connsiteX129" fmla="*/ 303337 w 569817"/>
                  <a:gd name="connsiteY129" fmla="*/ 3927863 h 4403776"/>
                  <a:gd name="connsiteX130" fmla="*/ 313813 w 569817"/>
                  <a:gd name="connsiteY130" fmla="*/ 3894115 h 4403776"/>
                  <a:gd name="connsiteX131" fmla="*/ 313743 w 569817"/>
                  <a:gd name="connsiteY131" fmla="*/ 3894349 h 4403776"/>
                  <a:gd name="connsiteX132" fmla="*/ 324054 w 569817"/>
                  <a:gd name="connsiteY132" fmla="*/ 3859685 h 4403776"/>
                  <a:gd name="connsiteX133" fmla="*/ 323989 w 569817"/>
                  <a:gd name="connsiteY133" fmla="*/ 3859919 h 4403776"/>
                  <a:gd name="connsiteX134" fmla="*/ 334126 w 569817"/>
                  <a:gd name="connsiteY134" fmla="*/ 3824338 h 4403776"/>
                  <a:gd name="connsiteX135" fmla="*/ 334068 w 569817"/>
                  <a:gd name="connsiteY135" fmla="*/ 3824552 h 4403776"/>
                  <a:gd name="connsiteX136" fmla="*/ 344025 w 569817"/>
                  <a:gd name="connsiteY136" fmla="*/ 3788114 h 4403776"/>
                  <a:gd name="connsiteX137" fmla="*/ 343970 w 569817"/>
                  <a:gd name="connsiteY137" fmla="*/ 3788329 h 4403776"/>
                  <a:gd name="connsiteX138" fmla="*/ 353745 w 569817"/>
                  <a:gd name="connsiteY138" fmla="*/ 3751033 h 4403776"/>
                  <a:gd name="connsiteX139" fmla="*/ 353694 w 569817"/>
                  <a:gd name="connsiteY139" fmla="*/ 3751227 h 4403776"/>
                  <a:gd name="connsiteX140" fmla="*/ 363275 w 569817"/>
                  <a:gd name="connsiteY140" fmla="*/ 3713093 h 4403776"/>
                  <a:gd name="connsiteX141" fmla="*/ 363228 w 569817"/>
                  <a:gd name="connsiteY141" fmla="*/ 3713288 h 4403776"/>
                  <a:gd name="connsiteX142" fmla="*/ 372613 w 569817"/>
                  <a:gd name="connsiteY142" fmla="*/ 3674354 h 4403776"/>
                  <a:gd name="connsiteX143" fmla="*/ 372570 w 569817"/>
                  <a:gd name="connsiteY143" fmla="*/ 3674549 h 4403776"/>
                  <a:gd name="connsiteX144" fmla="*/ 381749 w 569817"/>
                  <a:gd name="connsiteY144" fmla="*/ 3634836 h 4403776"/>
                  <a:gd name="connsiteX145" fmla="*/ 381710 w 569817"/>
                  <a:gd name="connsiteY145" fmla="*/ 3635011 h 4403776"/>
                  <a:gd name="connsiteX146" fmla="*/ 390681 w 569817"/>
                  <a:gd name="connsiteY146" fmla="*/ 3594556 h 4403776"/>
                  <a:gd name="connsiteX147" fmla="*/ 390642 w 569817"/>
                  <a:gd name="connsiteY147" fmla="*/ 3594732 h 4403776"/>
                  <a:gd name="connsiteX148" fmla="*/ 399397 w 569817"/>
                  <a:gd name="connsiteY148" fmla="*/ 3553556 h 4403776"/>
                  <a:gd name="connsiteX149" fmla="*/ 399346 w 569817"/>
                  <a:gd name="connsiteY149" fmla="*/ 3553790 h 4403776"/>
                  <a:gd name="connsiteX150" fmla="*/ 416181 w 569817"/>
                  <a:gd name="connsiteY150" fmla="*/ 3469352 h 4403776"/>
                  <a:gd name="connsiteX151" fmla="*/ 416120 w 569817"/>
                  <a:gd name="connsiteY151" fmla="*/ 3469664 h 4403776"/>
                  <a:gd name="connsiteX152" fmla="*/ 432017 w 569817"/>
                  <a:gd name="connsiteY152" fmla="*/ 3382614 h 4403776"/>
                  <a:gd name="connsiteX153" fmla="*/ 431964 w 569817"/>
                  <a:gd name="connsiteY153" fmla="*/ 3382926 h 4403776"/>
                  <a:gd name="connsiteX154" fmla="*/ 446874 w 569817"/>
                  <a:gd name="connsiteY154" fmla="*/ 3293458 h 4403776"/>
                  <a:gd name="connsiteX155" fmla="*/ 446825 w 569817"/>
                  <a:gd name="connsiteY155" fmla="*/ 3293750 h 4403776"/>
                  <a:gd name="connsiteX156" fmla="*/ 460698 w 569817"/>
                  <a:gd name="connsiteY156" fmla="*/ 3202080 h 4403776"/>
                  <a:gd name="connsiteX157" fmla="*/ 460657 w 569817"/>
                  <a:gd name="connsiteY157" fmla="*/ 3202372 h 4403776"/>
                  <a:gd name="connsiteX158" fmla="*/ 473442 w 569817"/>
                  <a:gd name="connsiteY158" fmla="*/ 3108693 h 4403776"/>
                  <a:gd name="connsiteX159" fmla="*/ 473405 w 569817"/>
                  <a:gd name="connsiteY159" fmla="*/ 3108966 h 4403776"/>
                  <a:gd name="connsiteX160" fmla="*/ 485053 w 569817"/>
                  <a:gd name="connsiteY160" fmla="*/ 3013474 h 4403776"/>
                  <a:gd name="connsiteX161" fmla="*/ 485021 w 569817"/>
                  <a:gd name="connsiteY161" fmla="*/ 3013766 h 4403776"/>
                  <a:gd name="connsiteX162" fmla="*/ 495486 w 569817"/>
                  <a:gd name="connsiteY162" fmla="*/ 2916675 h 4403776"/>
                  <a:gd name="connsiteX163" fmla="*/ 495457 w 569817"/>
                  <a:gd name="connsiteY163" fmla="*/ 2916948 h 4403776"/>
                  <a:gd name="connsiteX164" fmla="*/ 504685 w 569817"/>
                  <a:gd name="connsiteY164" fmla="*/ 2818454 h 4403776"/>
                  <a:gd name="connsiteX165" fmla="*/ 504661 w 569817"/>
                  <a:gd name="connsiteY165" fmla="*/ 2818727 h 4403776"/>
                  <a:gd name="connsiteX166" fmla="*/ 512605 w 569817"/>
                  <a:gd name="connsiteY166" fmla="*/ 2719043 h 4403776"/>
                  <a:gd name="connsiteX167" fmla="*/ 512585 w 569817"/>
                  <a:gd name="connsiteY167" fmla="*/ 2719316 h 4403776"/>
                  <a:gd name="connsiteX168" fmla="*/ 519195 w 569817"/>
                  <a:gd name="connsiteY168" fmla="*/ 2618618 h 4403776"/>
                  <a:gd name="connsiteX169" fmla="*/ 519180 w 569817"/>
                  <a:gd name="connsiteY169" fmla="*/ 2618891 h 4403776"/>
                  <a:gd name="connsiteX170" fmla="*/ 524407 w 569817"/>
                  <a:gd name="connsiteY170" fmla="*/ 2517394 h 4403776"/>
                  <a:gd name="connsiteX171" fmla="*/ 524395 w 569817"/>
                  <a:gd name="connsiteY171" fmla="*/ 2517667 h 4403776"/>
                  <a:gd name="connsiteX172" fmla="*/ 528190 w 569817"/>
                  <a:gd name="connsiteY172" fmla="*/ 2415566 h 4403776"/>
                  <a:gd name="connsiteX173" fmla="*/ 528182 w 569817"/>
                  <a:gd name="connsiteY173" fmla="*/ 2415858 h 4403776"/>
                  <a:gd name="connsiteX174" fmla="*/ 530494 w 569817"/>
                  <a:gd name="connsiteY174" fmla="*/ 2313347 h 4403776"/>
                  <a:gd name="connsiteX175" fmla="*/ 530490 w 569817"/>
                  <a:gd name="connsiteY175" fmla="*/ 2313659 h 4403776"/>
                  <a:gd name="connsiteX176" fmla="*/ 531272 w 569817"/>
                  <a:gd name="connsiteY176" fmla="*/ 2210934 h 4403776"/>
                  <a:gd name="connsiteX177" fmla="*/ 531272 w 569817"/>
                  <a:gd name="connsiteY177" fmla="*/ 2211246 h 4403776"/>
                  <a:gd name="connsiteX178" fmla="*/ 530477 w 569817"/>
                  <a:gd name="connsiteY178" fmla="*/ 2108540 h 4403776"/>
                  <a:gd name="connsiteX179" fmla="*/ 530480 w 569817"/>
                  <a:gd name="connsiteY179" fmla="*/ 2108852 h 4403776"/>
                  <a:gd name="connsiteX180" fmla="*/ 528129 w 569817"/>
                  <a:gd name="connsiteY180" fmla="*/ 2006341 h 4403776"/>
                  <a:gd name="connsiteX181" fmla="*/ 528139 w 569817"/>
                  <a:gd name="connsiteY181" fmla="*/ 2006634 h 4403776"/>
                  <a:gd name="connsiteX182" fmla="*/ 524280 w 569817"/>
                  <a:gd name="connsiteY182" fmla="*/ 1904527 h 4403776"/>
                  <a:gd name="connsiteX183" fmla="*/ 524294 w 569817"/>
                  <a:gd name="connsiteY183" fmla="*/ 1904817 h 4403776"/>
                  <a:gd name="connsiteX184" fmla="*/ 518979 w 569817"/>
                  <a:gd name="connsiteY184" fmla="*/ 1803312 h 4403776"/>
                  <a:gd name="connsiteX185" fmla="*/ 518996 w 569817"/>
                  <a:gd name="connsiteY185" fmla="*/ 1803599 h 4403776"/>
                  <a:gd name="connsiteX186" fmla="*/ 512277 w 569817"/>
                  <a:gd name="connsiteY186" fmla="*/ 1702896 h 4403776"/>
                  <a:gd name="connsiteX187" fmla="*/ 512297 w 569817"/>
                  <a:gd name="connsiteY187" fmla="*/ 1703180 h 4403776"/>
                  <a:gd name="connsiteX188" fmla="*/ 504221 w 569817"/>
                  <a:gd name="connsiteY188" fmla="*/ 1603481 h 4403776"/>
                  <a:gd name="connsiteX189" fmla="*/ 504246 w 569817"/>
                  <a:gd name="connsiteY189" fmla="*/ 1603764 h 4403776"/>
                  <a:gd name="connsiteX190" fmla="*/ 494866 w 569817"/>
                  <a:gd name="connsiteY190" fmla="*/ 1505269 h 4403776"/>
                  <a:gd name="connsiteX191" fmla="*/ 494893 w 569817"/>
                  <a:gd name="connsiteY191" fmla="*/ 1505552 h 4403776"/>
                  <a:gd name="connsiteX192" fmla="*/ 484257 w 569817"/>
                  <a:gd name="connsiteY192" fmla="*/ 1408461 h 4403776"/>
                  <a:gd name="connsiteX193" fmla="*/ 484290 w 569817"/>
                  <a:gd name="connsiteY193" fmla="*/ 1408746 h 4403776"/>
                  <a:gd name="connsiteX194" fmla="*/ 472449 w 569817"/>
                  <a:gd name="connsiteY194" fmla="*/ 1313259 h 4403776"/>
                  <a:gd name="connsiteX195" fmla="*/ 472486 w 569817"/>
                  <a:gd name="connsiteY195" fmla="*/ 1313548 h 4403776"/>
                  <a:gd name="connsiteX196" fmla="*/ 459489 w 569817"/>
                  <a:gd name="connsiteY196" fmla="*/ 1219869 h 4403776"/>
                  <a:gd name="connsiteX197" fmla="*/ 459532 w 569817"/>
                  <a:gd name="connsiteY197" fmla="*/ 1220161 h 4403776"/>
                  <a:gd name="connsiteX198" fmla="*/ 445431 w 569817"/>
                  <a:gd name="connsiteY198" fmla="*/ 1128488 h 4403776"/>
                  <a:gd name="connsiteX199" fmla="*/ 445480 w 569817"/>
                  <a:gd name="connsiteY199" fmla="*/ 1128791 h 4403776"/>
                  <a:gd name="connsiteX200" fmla="*/ 430324 w 569817"/>
                  <a:gd name="connsiteY200" fmla="*/ 1039325 h 4403776"/>
                  <a:gd name="connsiteX201" fmla="*/ 430379 w 569817"/>
                  <a:gd name="connsiteY201" fmla="*/ 1039637 h 4403776"/>
                  <a:gd name="connsiteX202" fmla="*/ 414219 w 569817"/>
                  <a:gd name="connsiteY202" fmla="*/ 952578 h 4403776"/>
                  <a:gd name="connsiteX203" fmla="*/ 414281 w 569817"/>
                  <a:gd name="connsiteY203" fmla="*/ 952902 h 4403776"/>
                  <a:gd name="connsiteX204" fmla="*/ 397166 w 569817"/>
                  <a:gd name="connsiteY204" fmla="*/ 868453 h 4403776"/>
                  <a:gd name="connsiteX205" fmla="*/ 397221 w 569817"/>
                  <a:gd name="connsiteY205" fmla="*/ 868706 h 4403776"/>
                  <a:gd name="connsiteX206" fmla="*/ 388320 w 569817"/>
                  <a:gd name="connsiteY206" fmla="*/ 827522 h 4403776"/>
                  <a:gd name="connsiteX207" fmla="*/ 388359 w 569817"/>
                  <a:gd name="connsiteY207" fmla="*/ 827698 h 4403776"/>
                  <a:gd name="connsiteX208" fmla="*/ 379240 w 569817"/>
                  <a:gd name="connsiteY208" fmla="*/ 787241 h 4403776"/>
                  <a:gd name="connsiteX209" fmla="*/ 379281 w 569817"/>
                  <a:gd name="connsiteY209" fmla="*/ 787421 h 4403776"/>
                  <a:gd name="connsiteX210" fmla="*/ 369949 w 569817"/>
                  <a:gd name="connsiteY210" fmla="*/ 747717 h 4403776"/>
                  <a:gd name="connsiteX211" fmla="*/ 369994 w 569817"/>
                  <a:gd name="connsiteY211" fmla="*/ 747902 h 4403776"/>
                  <a:gd name="connsiteX212" fmla="*/ 360454 w 569817"/>
                  <a:gd name="connsiteY212" fmla="*/ 708976 h 4403776"/>
                  <a:gd name="connsiteX213" fmla="*/ 360503 w 569817"/>
                  <a:gd name="connsiteY213" fmla="*/ 709167 h 4403776"/>
                  <a:gd name="connsiteX214" fmla="*/ 350762 w 569817"/>
                  <a:gd name="connsiteY214" fmla="*/ 671044 h 4403776"/>
                  <a:gd name="connsiteX215" fmla="*/ 350814 w 569817"/>
                  <a:gd name="connsiteY215" fmla="*/ 671243 h 4403776"/>
                  <a:gd name="connsiteX216" fmla="*/ 340878 w 569817"/>
                  <a:gd name="connsiteY216" fmla="*/ 633947 h 4403776"/>
                  <a:gd name="connsiteX217" fmla="*/ 340935 w 569817"/>
                  <a:gd name="connsiteY217" fmla="*/ 634154 h 4403776"/>
                  <a:gd name="connsiteX218" fmla="*/ 330811 w 569817"/>
                  <a:gd name="connsiteY218" fmla="*/ 597711 h 4403776"/>
                  <a:gd name="connsiteX219" fmla="*/ 330872 w 569817"/>
                  <a:gd name="connsiteY219" fmla="*/ 597924 h 4403776"/>
                  <a:gd name="connsiteX220" fmla="*/ 320567 w 569817"/>
                  <a:gd name="connsiteY220" fmla="*/ 562361 h 4403776"/>
                  <a:gd name="connsiteX221" fmla="*/ 320634 w 569817"/>
                  <a:gd name="connsiteY221" fmla="*/ 562583 h 4403776"/>
                  <a:gd name="connsiteX222" fmla="*/ 310152 w 569817"/>
                  <a:gd name="connsiteY222" fmla="*/ 527923 h 4403776"/>
                  <a:gd name="connsiteX223" fmla="*/ 310224 w 569817"/>
                  <a:gd name="connsiteY223" fmla="*/ 528157 h 4403776"/>
                  <a:gd name="connsiteX224" fmla="*/ 299574 w 569817"/>
                  <a:gd name="connsiteY224" fmla="*/ 494423 h 4403776"/>
                  <a:gd name="connsiteX225" fmla="*/ 299654 w 569817"/>
                  <a:gd name="connsiteY225" fmla="*/ 494668 h 4403776"/>
                  <a:gd name="connsiteX226" fmla="*/ 288841 w 569817"/>
                  <a:gd name="connsiteY226" fmla="*/ 461888 h 4403776"/>
                  <a:gd name="connsiteX227" fmla="*/ 288926 w 569817"/>
                  <a:gd name="connsiteY227" fmla="*/ 462145 h 4403776"/>
                  <a:gd name="connsiteX228" fmla="*/ 277957 w 569817"/>
                  <a:gd name="connsiteY228" fmla="*/ 430343 h 4403776"/>
                  <a:gd name="connsiteX229" fmla="*/ 278052 w 569817"/>
                  <a:gd name="connsiteY229" fmla="*/ 430616 h 4403776"/>
                  <a:gd name="connsiteX230" fmla="*/ 266931 w 569817"/>
                  <a:gd name="connsiteY230" fmla="*/ 399816 h 4403776"/>
                  <a:gd name="connsiteX231" fmla="*/ 267036 w 569817"/>
                  <a:gd name="connsiteY231" fmla="*/ 400104 h 4403776"/>
                  <a:gd name="connsiteX232" fmla="*/ 255772 w 569817"/>
                  <a:gd name="connsiteY232" fmla="*/ 370334 h 4403776"/>
                  <a:gd name="connsiteX233" fmla="*/ 255889 w 569817"/>
                  <a:gd name="connsiteY233" fmla="*/ 370638 h 4403776"/>
                  <a:gd name="connsiteX234" fmla="*/ 244485 w 569817"/>
                  <a:gd name="connsiteY234" fmla="*/ 341922 h 4403776"/>
                  <a:gd name="connsiteX235" fmla="*/ 244618 w 569817"/>
                  <a:gd name="connsiteY235" fmla="*/ 342246 h 4403776"/>
                  <a:gd name="connsiteX236" fmla="*/ 233083 w 569817"/>
                  <a:gd name="connsiteY236" fmla="*/ 314606 h 4403776"/>
                  <a:gd name="connsiteX237" fmla="*/ 233231 w 569817"/>
                  <a:gd name="connsiteY237" fmla="*/ 314951 h 4403776"/>
                  <a:gd name="connsiteX238" fmla="*/ 221569 w 569817"/>
                  <a:gd name="connsiteY238" fmla="*/ 288417 h 4403776"/>
                  <a:gd name="connsiteX239" fmla="*/ 221735 w 569817"/>
                  <a:gd name="connsiteY239" fmla="*/ 288785 h 4403776"/>
                  <a:gd name="connsiteX240" fmla="*/ 209954 w 569817"/>
                  <a:gd name="connsiteY240" fmla="*/ 263380 h 4403776"/>
                  <a:gd name="connsiteX241" fmla="*/ 210144 w 569817"/>
                  <a:gd name="connsiteY241" fmla="*/ 263776 h 4403776"/>
                  <a:gd name="connsiteX242" fmla="*/ 198250 w 569817"/>
                  <a:gd name="connsiteY242" fmla="*/ 239522 h 4403776"/>
                  <a:gd name="connsiteX243" fmla="*/ 198464 w 569817"/>
                  <a:gd name="connsiteY243" fmla="*/ 239947 h 4403776"/>
                  <a:gd name="connsiteX244" fmla="*/ 186465 w 569817"/>
                  <a:gd name="connsiteY244" fmla="*/ 216874 h 4403776"/>
                  <a:gd name="connsiteX245" fmla="*/ 186710 w 569817"/>
                  <a:gd name="connsiteY245" fmla="*/ 217332 h 4403776"/>
                  <a:gd name="connsiteX246" fmla="*/ 174610 w 569817"/>
                  <a:gd name="connsiteY246" fmla="*/ 195463 h 4403776"/>
                  <a:gd name="connsiteX247" fmla="*/ 174892 w 569817"/>
                  <a:gd name="connsiteY247" fmla="*/ 195956 h 4403776"/>
                  <a:gd name="connsiteX248" fmla="*/ 162697 w 569817"/>
                  <a:gd name="connsiteY248" fmla="*/ 175316 h 4403776"/>
                  <a:gd name="connsiteX249" fmla="*/ 163024 w 569817"/>
                  <a:gd name="connsiteY249" fmla="*/ 175849 h 4403776"/>
                  <a:gd name="connsiteX250" fmla="*/ 150741 w 569817"/>
                  <a:gd name="connsiteY250" fmla="*/ 156464 h 4403776"/>
                  <a:gd name="connsiteX251" fmla="*/ 151121 w 569817"/>
                  <a:gd name="connsiteY251" fmla="*/ 157041 h 4403776"/>
                  <a:gd name="connsiteX252" fmla="*/ 138757 w 569817"/>
                  <a:gd name="connsiteY252" fmla="*/ 138935 h 4403776"/>
                  <a:gd name="connsiteX253" fmla="*/ 139202 w 569817"/>
                  <a:gd name="connsiteY253" fmla="*/ 139560 h 4403776"/>
                  <a:gd name="connsiteX254" fmla="*/ 126763 w 569817"/>
                  <a:gd name="connsiteY254" fmla="*/ 122758 h 4403776"/>
                  <a:gd name="connsiteX255" fmla="*/ 127286 w 569817"/>
                  <a:gd name="connsiteY255" fmla="*/ 123435 h 4403776"/>
                  <a:gd name="connsiteX256" fmla="*/ 114778 w 569817"/>
                  <a:gd name="connsiteY256" fmla="*/ 107962 h 4403776"/>
                  <a:gd name="connsiteX257" fmla="*/ 115398 w 569817"/>
                  <a:gd name="connsiteY257" fmla="*/ 108693 h 4403776"/>
                  <a:gd name="connsiteX258" fmla="*/ 102827 w 569817"/>
                  <a:gd name="connsiteY258" fmla="*/ 94574 h 4403776"/>
                  <a:gd name="connsiteX259" fmla="*/ 103564 w 569817"/>
                  <a:gd name="connsiteY259" fmla="*/ 95359 h 4403776"/>
                  <a:gd name="connsiteX260" fmla="*/ 90936 w 569817"/>
                  <a:gd name="connsiteY260" fmla="*/ 82620 h 4403776"/>
                  <a:gd name="connsiteX261" fmla="*/ 91815 w 569817"/>
                  <a:gd name="connsiteY261" fmla="*/ 83455 h 4403776"/>
                  <a:gd name="connsiteX262" fmla="*/ 79137 w 569817"/>
                  <a:gd name="connsiteY262" fmla="*/ 72121 h 4403776"/>
                  <a:gd name="connsiteX263" fmla="*/ 80186 w 569817"/>
                  <a:gd name="connsiteY263" fmla="*/ 72997 h 4403776"/>
                  <a:gd name="connsiteX264" fmla="*/ 67464 w 569817"/>
                  <a:gd name="connsiteY264" fmla="*/ 63093 h 4403776"/>
                  <a:gd name="connsiteX265" fmla="*/ 68715 w 569817"/>
                  <a:gd name="connsiteY265" fmla="*/ 63992 h 4403776"/>
                  <a:gd name="connsiteX266" fmla="*/ 55955 w 569817"/>
                  <a:gd name="connsiteY266" fmla="*/ 55543 h 4403776"/>
                  <a:gd name="connsiteX267" fmla="*/ 57437 w 569817"/>
                  <a:gd name="connsiteY267" fmla="*/ 56434 h 4403776"/>
                  <a:gd name="connsiteX268" fmla="*/ 44646 w 569817"/>
                  <a:gd name="connsiteY268" fmla="*/ 49465 h 4403776"/>
                  <a:gd name="connsiteX269" fmla="*/ 46380 w 569817"/>
                  <a:gd name="connsiteY269" fmla="*/ 50305 h 4403776"/>
                  <a:gd name="connsiteX270" fmla="*/ 33564 w 569817"/>
                  <a:gd name="connsiteY270" fmla="*/ 44841 h 4403776"/>
                  <a:gd name="connsiteX271" fmla="*/ 35558 w 569817"/>
                  <a:gd name="connsiteY271" fmla="*/ 45569 h 4403776"/>
                  <a:gd name="connsiteX272" fmla="*/ 22723 w 569817"/>
                  <a:gd name="connsiteY272" fmla="*/ 41635 h 4403776"/>
                  <a:gd name="connsiteX273" fmla="*/ 24955 w 569817"/>
                  <a:gd name="connsiteY273" fmla="*/ 42182 h 4403776"/>
                  <a:gd name="connsiteX274" fmla="*/ 12108 w 569817"/>
                  <a:gd name="connsiteY274" fmla="*/ 39803 h 4403776"/>
                  <a:gd name="connsiteX275" fmla="*/ 14522 w 569817"/>
                  <a:gd name="connsiteY275" fmla="*/ 40100 h 4403776"/>
                  <a:gd name="connsiteX276" fmla="*/ 1668 w 569817"/>
                  <a:gd name="connsiteY276" fmla="*/ 39302 h 4403776"/>
                  <a:gd name="connsiteX277" fmla="*/ 146715 w 569817"/>
                  <a:gd name="connsiteY277" fmla="*/ 4400703 h 4403776"/>
                  <a:gd name="connsiteX278" fmla="*/ 11852 w 569817"/>
                  <a:gd name="connsiteY278" fmla="*/ 4402945 h 4403776"/>
                  <a:gd name="connsiteX279" fmla="*/ 90964 w 569817"/>
                  <a:gd name="connsiteY279" fmla="*/ 4293708 h 440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569817" h="4403776">
                    <a:moveTo>
                      <a:pt x="4162" y="-832"/>
                    </a:moveTo>
                    <a:lnTo>
                      <a:pt x="18232" y="43"/>
                    </a:lnTo>
                    <a:lnTo>
                      <a:pt x="33409" y="2853"/>
                    </a:lnTo>
                    <a:lnTo>
                      <a:pt x="48360" y="7435"/>
                    </a:lnTo>
                    <a:lnTo>
                      <a:pt x="63040" y="13695"/>
                    </a:lnTo>
                    <a:lnTo>
                      <a:pt x="77438" y="21539"/>
                    </a:lnTo>
                    <a:lnTo>
                      <a:pt x="91561" y="30891"/>
                    </a:lnTo>
                    <a:lnTo>
                      <a:pt x="105430" y="41689"/>
                    </a:lnTo>
                    <a:lnTo>
                      <a:pt x="119070" y="53882"/>
                    </a:lnTo>
                    <a:lnTo>
                      <a:pt x="132503" y="67433"/>
                    </a:lnTo>
                    <a:lnTo>
                      <a:pt x="145751" y="82311"/>
                    </a:lnTo>
                    <a:lnTo>
                      <a:pt x="158829" y="98489"/>
                    </a:lnTo>
                    <a:lnTo>
                      <a:pt x="171752" y="115943"/>
                    </a:lnTo>
                    <a:lnTo>
                      <a:pt x="184527" y="134652"/>
                    </a:lnTo>
                    <a:lnTo>
                      <a:pt x="197162" y="154594"/>
                    </a:lnTo>
                    <a:lnTo>
                      <a:pt x="209660" y="175747"/>
                    </a:lnTo>
                    <a:lnTo>
                      <a:pt x="222024" y="198092"/>
                    </a:lnTo>
                    <a:lnTo>
                      <a:pt x="234253" y="221605"/>
                    </a:lnTo>
                    <a:lnTo>
                      <a:pt x="246347" y="246268"/>
                    </a:lnTo>
                    <a:lnTo>
                      <a:pt x="258305" y="272056"/>
                    </a:lnTo>
                    <a:lnTo>
                      <a:pt x="270123" y="298947"/>
                    </a:lnTo>
                    <a:lnTo>
                      <a:pt x="281798" y="326920"/>
                    </a:lnTo>
                    <a:lnTo>
                      <a:pt x="293325" y="355949"/>
                    </a:lnTo>
                    <a:lnTo>
                      <a:pt x="304704" y="386016"/>
                    </a:lnTo>
                    <a:lnTo>
                      <a:pt x="315925" y="417095"/>
                    </a:lnTo>
                    <a:lnTo>
                      <a:pt x="326988" y="449162"/>
                    </a:lnTo>
                    <a:lnTo>
                      <a:pt x="337883" y="482195"/>
                    </a:lnTo>
                    <a:lnTo>
                      <a:pt x="348609" y="516167"/>
                    </a:lnTo>
                    <a:lnTo>
                      <a:pt x="359159" y="551057"/>
                    </a:lnTo>
                    <a:lnTo>
                      <a:pt x="369528" y="586842"/>
                    </a:lnTo>
                    <a:lnTo>
                      <a:pt x="379710" y="623495"/>
                    </a:lnTo>
                    <a:lnTo>
                      <a:pt x="389699" y="660992"/>
                    </a:lnTo>
                    <a:lnTo>
                      <a:pt x="399488" y="699310"/>
                    </a:lnTo>
                    <a:lnTo>
                      <a:pt x="409076" y="738425"/>
                    </a:lnTo>
                    <a:lnTo>
                      <a:pt x="418450" y="778310"/>
                    </a:lnTo>
                    <a:lnTo>
                      <a:pt x="427608" y="818944"/>
                    </a:lnTo>
                    <a:lnTo>
                      <a:pt x="436554" y="860340"/>
                    </a:lnTo>
                    <a:lnTo>
                      <a:pt x="453727" y="945078"/>
                    </a:lnTo>
                    <a:lnTo>
                      <a:pt x="469946" y="1032452"/>
                    </a:lnTo>
                    <a:lnTo>
                      <a:pt x="485154" y="1122224"/>
                    </a:lnTo>
                    <a:lnTo>
                      <a:pt x="499302" y="1214195"/>
                    </a:lnTo>
                    <a:lnTo>
                      <a:pt x="512340" y="1308167"/>
                    </a:lnTo>
                    <a:lnTo>
                      <a:pt x="524216" y="1403940"/>
                    </a:lnTo>
                    <a:lnTo>
                      <a:pt x="534885" y="1501313"/>
                    </a:lnTo>
                    <a:lnTo>
                      <a:pt x="544293" y="1600092"/>
                    </a:lnTo>
                    <a:lnTo>
                      <a:pt x="552392" y="1700077"/>
                    </a:lnTo>
                    <a:lnTo>
                      <a:pt x="559131" y="1801067"/>
                    </a:lnTo>
                    <a:lnTo>
                      <a:pt x="564461" y="1902862"/>
                    </a:lnTo>
                    <a:lnTo>
                      <a:pt x="568330" y="2005269"/>
                    </a:lnTo>
                    <a:lnTo>
                      <a:pt x="570689" y="2108073"/>
                    </a:lnTo>
                    <a:lnTo>
                      <a:pt x="571486" y="2211090"/>
                    </a:lnTo>
                    <a:lnTo>
                      <a:pt x="570702" y="2314108"/>
                    </a:lnTo>
                    <a:lnTo>
                      <a:pt x="568382" y="2416911"/>
                    </a:lnTo>
                    <a:lnTo>
                      <a:pt x="564576" y="2519305"/>
                    </a:lnTo>
                    <a:lnTo>
                      <a:pt x="559333" y="2621094"/>
                    </a:lnTo>
                    <a:lnTo>
                      <a:pt x="552704" y="2722084"/>
                    </a:lnTo>
                    <a:lnTo>
                      <a:pt x="544737" y="2822061"/>
                    </a:lnTo>
                    <a:lnTo>
                      <a:pt x="535482" y="2920848"/>
                    </a:lnTo>
                    <a:lnTo>
                      <a:pt x="524988" y="3018211"/>
                    </a:lnTo>
                    <a:lnTo>
                      <a:pt x="513305" y="3113976"/>
                    </a:lnTo>
                    <a:lnTo>
                      <a:pt x="500481" y="3207948"/>
                    </a:lnTo>
                    <a:lnTo>
                      <a:pt x="486566" y="3299911"/>
                    </a:lnTo>
                    <a:lnTo>
                      <a:pt x="471605" y="3389671"/>
                    </a:lnTo>
                    <a:lnTo>
                      <a:pt x="455652" y="3477053"/>
                    </a:lnTo>
                    <a:lnTo>
                      <a:pt x="438759" y="3561784"/>
                    </a:lnTo>
                    <a:lnTo>
                      <a:pt x="429960" y="3603174"/>
                    </a:lnTo>
                    <a:lnTo>
                      <a:pt x="420952" y="3643804"/>
                    </a:lnTo>
                    <a:lnTo>
                      <a:pt x="411729" y="3683693"/>
                    </a:lnTo>
                    <a:lnTo>
                      <a:pt x="402300" y="3722802"/>
                    </a:lnTo>
                    <a:lnTo>
                      <a:pt x="392670" y="3761112"/>
                    </a:lnTo>
                    <a:lnTo>
                      <a:pt x="382845" y="3798623"/>
                    </a:lnTo>
                    <a:lnTo>
                      <a:pt x="372831" y="3835256"/>
                    </a:lnTo>
                    <a:lnTo>
                      <a:pt x="362632" y="3871051"/>
                    </a:lnTo>
                    <a:lnTo>
                      <a:pt x="352253" y="3905929"/>
                    </a:lnTo>
                    <a:lnTo>
                      <a:pt x="341703" y="3939911"/>
                    </a:lnTo>
                    <a:lnTo>
                      <a:pt x="330985" y="3972938"/>
                    </a:lnTo>
                    <a:lnTo>
                      <a:pt x="320105" y="4004989"/>
                    </a:lnTo>
                    <a:lnTo>
                      <a:pt x="309066" y="4036066"/>
                    </a:lnTo>
                    <a:lnTo>
                      <a:pt x="297876" y="4066129"/>
                    </a:lnTo>
                    <a:lnTo>
                      <a:pt x="286536" y="4095159"/>
                    </a:lnTo>
                    <a:lnTo>
                      <a:pt x="275052" y="4123136"/>
                    </a:lnTo>
                    <a:lnTo>
                      <a:pt x="263429" y="4150021"/>
                    </a:lnTo>
                    <a:lnTo>
                      <a:pt x="251668" y="4175795"/>
                    </a:lnTo>
                    <a:lnTo>
                      <a:pt x="239770" y="4200458"/>
                    </a:lnTo>
                    <a:lnTo>
                      <a:pt x="227742" y="4223970"/>
                    </a:lnTo>
                    <a:lnTo>
                      <a:pt x="215581" y="4246313"/>
                    </a:lnTo>
                    <a:lnTo>
                      <a:pt x="203288" y="4267466"/>
                    </a:lnTo>
                    <a:lnTo>
                      <a:pt x="190861" y="4287411"/>
                    </a:lnTo>
                    <a:lnTo>
                      <a:pt x="178294" y="4306127"/>
                    </a:lnTo>
                    <a:lnTo>
                      <a:pt x="165582" y="4323576"/>
                    </a:lnTo>
                    <a:lnTo>
                      <a:pt x="152715" y="4339758"/>
                    </a:lnTo>
                    <a:lnTo>
                      <a:pt x="138196" y="4356330"/>
                    </a:lnTo>
                    <a:lnTo>
                      <a:pt x="111957" y="4373369"/>
                    </a:lnTo>
                    <a:lnTo>
                      <a:pt x="90060" y="4339641"/>
                    </a:lnTo>
                    <a:lnTo>
                      <a:pt x="113959" y="4324122"/>
                    </a:lnTo>
                    <a:lnTo>
                      <a:pt x="109782" y="4327729"/>
                    </a:lnTo>
                    <a:lnTo>
                      <a:pt x="122148" y="4313613"/>
                    </a:lnTo>
                    <a:lnTo>
                      <a:pt x="121536" y="4314355"/>
                    </a:lnTo>
                    <a:lnTo>
                      <a:pt x="133841" y="4298875"/>
                    </a:lnTo>
                    <a:lnTo>
                      <a:pt x="133325" y="4299557"/>
                    </a:lnTo>
                    <a:lnTo>
                      <a:pt x="145561" y="4282751"/>
                    </a:lnTo>
                    <a:lnTo>
                      <a:pt x="145124" y="4283375"/>
                    </a:lnTo>
                    <a:lnTo>
                      <a:pt x="157286" y="4265282"/>
                    </a:lnTo>
                    <a:lnTo>
                      <a:pt x="156913" y="4265848"/>
                    </a:lnTo>
                    <a:lnTo>
                      <a:pt x="168995" y="4246469"/>
                    </a:lnTo>
                    <a:lnTo>
                      <a:pt x="168675" y="4246995"/>
                    </a:lnTo>
                    <a:lnTo>
                      <a:pt x="180671" y="4226349"/>
                    </a:lnTo>
                    <a:lnTo>
                      <a:pt x="180395" y="4226856"/>
                    </a:lnTo>
                    <a:lnTo>
                      <a:pt x="192298" y="4204981"/>
                    </a:lnTo>
                    <a:lnTo>
                      <a:pt x="192058" y="4205429"/>
                    </a:lnTo>
                    <a:lnTo>
                      <a:pt x="203863" y="4182366"/>
                    </a:lnTo>
                    <a:lnTo>
                      <a:pt x="203653" y="4182775"/>
                    </a:lnTo>
                    <a:lnTo>
                      <a:pt x="215353" y="4158521"/>
                    </a:lnTo>
                    <a:lnTo>
                      <a:pt x="215168" y="4158931"/>
                    </a:lnTo>
                    <a:lnTo>
                      <a:pt x="226758" y="4133508"/>
                    </a:lnTo>
                    <a:lnTo>
                      <a:pt x="226594" y="4133878"/>
                    </a:lnTo>
                    <a:lnTo>
                      <a:pt x="238066" y="4107344"/>
                    </a:lnTo>
                    <a:lnTo>
                      <a:pt x="237922" y="4107695"/>
                    </a:lnTo>
                    <a:lnTo>
                      <a:pt x="249270" y="4080049"/>
                    </a:lnTo>
                    <a:lnTo>
                      <a:pt x="249141" y="4080381"/>
                    </a:lnTo>
                    <a:lnTo>
                      <a:pt x="260358" y="4051663"/>
                    </a:lnTo>
                    <a:lnTo>
                      <a:pt x="260243" y="4051956"/>
                    </a:lnTo>
                    <a:lnTo>
                      <a:pt x="271326" y="4022185"/>
                    </a:lnTo>
                    <a:lnTo>
                      <a:pt x="271222" y="4022478"/>
                    </a:lnTo>
                    <a:lnTo>
                      <a:pt x="282163" y="3991674"/>
                    </a:lnTo>
                    <a:lnTo>
                      <a:pt x="282069" y="3991946"/>
                    </a:lnTo>
                    <a:lnTo>
                      <a:pt x="292861" y="3960129"/>
                    </a:lnTo>
                    <a:lnTo>
                      <a:pt x="292775" y="3960402"/>
                    </a:lnTo>
                    <a:lnTo>
                      <a:pt x="303413" y="3927609"/>
                    </a:lnTo>
                    <a:lnTo>
                      <a:pt x="303337" y="3927863"/>
                    </a:lnTo>
                    <a:lnTo>
                      <a:pt x="313813" y="3894115"/>
                    </a:lnTo>
                    <a:lnTo>
                      <a:pt x="313743" y="3894349"/>
                    </a:lnTo>
                    <a:lnTo>
                      <a:pt x="324054" y="3859685"/>
                    </a:lnTo>
                    <a:lnTo>
                      <a:pt x="323989" y="3859919"/>
                    </a:lnTo>
                    <a:lnTo>
                      <a:pt x="334126" y="3824338"/>
                    </a:lnTo>
                    <a:lnTo>
                      <a:pt x="334068" y="3824552"/>
                    </a:lnTo>
                    <a:lnTo>
                      <a:pt x="344025" y="3788114"/>
                    </a:lnTo>
                    <a:lnTo>
                      <a:pt x="343970" y="3788329"/>
                    </a:lnTo>
                    <a:lnTo>
                      <a:pt x="353745" y="3751033"/>
                    </a:lnTo>
                    <a:lnTo>
                      <a:pt x="353694" y="3751227"/>
                    </a:lnTo>
                    <a:lnTo>
                      <a:pt x="363275" y="3713093"/>
                    </a:lnTo>
                    <a:lnTo>
                      <a:pt x="363228" y="3713288"/>
                    </a:lnTo>
                    <a:lnTo>
                      <a:pt x="372613" y="3674354"/>
                    </a:lnTo>
                    <a:lnTo>
                      <a:pt x="372570" y="3674549"/>
                    </a:lnTo>
                    <a:lnTo>
                      <a:pt x="381749" y="3634836"/>
                    </a:lnTo>
                    <a:lnTo>
                      <a:pt x="381710" y="3635011"/>
                    </a:lnTo>
                    <a:lnTo>
                      <a:pt x="390681" y="3594556"/>
                    </a:lnTo>
                    <a:lnTo>
                      <a:pt x="390642" y="3594732"/>
                    </a:lnTo>
                    <a:lnTo>
                      <a:pt x="399397" y="3553556"/>
                    </a:lnTo>
                    <a:lnTo>
                      <a:pt x="399346" y="3553790"/>
                    </a:lnTo>
                    <a:lnTo>
                      <a:pt x="416181" y="3469352"/>
                    </a:lnTo>
                    <a:lnTo>
                      <a:pt x="416120" y="3469664"/>
                    </a:lnTo>
                    <a:lnTo>
                      <a:pt x="432017" y="3382614"/>
                    </a:lnTo>
                    <a:lnTo>
                      <a:pt x="431964" y="3382926"/>
                    </a:lnTo>
                    <a:lnTo>
                      <a:pt x="446874" y="3293458"/>
                    </a:lnTo>
                    <a:lnTo>
                      <a:pt x="446825" y="3293750"/>
                    </a:lnTo>
                    <a:lnTo>
                      <a:pt x="460698" y="3202080"/>
                    </a:lnTo>
                    <a:lnTo>
                      <a:pt x="460657" y="3202372"/>
                    </a:lnTo>
                    <a:lnTo>
                      <a:pt x="473442" y="3108693"/>
                    </a:lnTo>
                    <a:lnTo>
                      <a:pt x="473405" y="3108966"/>
                    </a:lnTo>
                    <a:lnTo>
                      <a:pt x="485053" y="3013474"/>
                    </a:lnTo>
                    <a:lnTo>
                      <a:pt x="485021" y="3013766"/>
                    </a:lnTo>
                    <a:lnTo>
                      <a:pt x="495486" y="2916675"/>
                    </a:lnTo>
                    <a:lnTo>
                      <a:pt x="495457" y="2916948"/>
                    </a:lnTo>
                    <a:lnTo>
                      <a:pt x="504685" y="2818454"/>
                    </a:lnTo>
                    <a:lnTo>
                      <a:pt x="504661" y="2818727"/>
                    </a:lnTo>
                    <a:lnTo>
                      <a:pt x="512605" y="2719043"/>
                    </a:lnTo>
                    <a:lnTo>
                      <a:pt x="512585" y="2719316"/>
                    </a:lnTo>
                    <a:lnTo>
                      <a:pt x="519195" y="2618618"/>
                    </a:lnTo>
                    <a:lnTo>
                      <a:pt x="519180" y="2618891"/>
                    </a:lnTo>
                    <a:lnTo>
                      <a:pt x="524407" y="2517394"/>
                    </a:lnTo>
                    <a:lnTo>
                      <a:pt x="524395" y="2517667"/>
                    </a:lnTo>
                    <a:lnTo>
                      <a:pt x="528190" y="2415566"/>
                    </a:lnTo>
                    <a:lnTo>
                      <a:pt x="528182" y="2415858"/>
                    </a:lnTo>
                    <a:lnTo>
                      <a:pt x="530494" y="2313347"/>
                    </a:lnTo>
                    <a:lnTo>
                      <a:pt x="530490" y="2313659"/>
                    </a:lnTo>
                    <a:lnTo>
                      <a:pt x="531272" y="2210934"/>
                    </a:lnTo>
                    <a:lnTo>
                      <a:pt x="531272" y="2211246"/>
                    </a:lnTo>
                    <a:lnTo>
                      <a:pt x="530477" y="2108540"/>
                    </a:lnTo>
                    <a:lnTo>
                      <a:pt x="530480" y="2108852"/>
                    </a:lnTo>
                    <a:lnTo>
                      <a:pt x="528129" y="2006341"/>
                    </a:lnTo>
                    <a:lnTo>
                      <a:pt x="528139" y="2006634"/>
                    </a:lnTo>
                    <a:lnTo>
                      <a:pt x="524280" y="1904527"/>
                    </a:lnTo>
                    <a:lnTo>
                      <a:pt x="524294" y="1904817"/>
                    </a:lnTo>
                    <a:lnTo>
                      <a:pt x="518979" y="1803312"/>
                    </a:lnTo>
                    <a:lnTo>
                      <a:pt x="518996" y="1803599"/>
                    </a:lnTo>
                    <a:lnTo>
                      <a:pt x="512277" y="1702896"/>
                    </a:lnTo>
                    <a:lnTo>
                      <a:pt x="512297" y="1703180"/>
                    </a:lnTo>
                    <a:lnTo>
                      <a:pt x="504221" y="1603481"/>
                    </a:lnTo>
                    <a:lnTo>
                      <a:pt x="504246" y="1603764"/>
                    </a:lnTo>
                    <a:lnTo>
                      <a:pt x="494866" y="1505269"/>
                    </a:lnTo>
                    <a:lnTo>
                      <a:pt x="494893" y="1505552"/>
                    </a:lnTo>
                    <a:lnTo>
                      <a:pt x="484257" y="1408461"/>
                    </a:lnTo>
                    <a:lnTo>
                      <a:pt x="484290" y="1408746"/>
                    </a:lnTo>
                    <a:lnTo>
                      <a:pt x="472449" y="1313259"/>
                    </a:lnTo>
                    <a:lnTo>
                      <a:pt x="472486" y="1313548"/>
                    </a:lnTo>
                    <a:lnTo>
                      <a:pt x="459489" y="1219869"/>
                    </a:lnTo>
                    <a:lnTo>
                      <a:pt x="459532" y="1220161"/>
                    </a:lnTo>
                    <a:lnTo>
                      <a:pt x="445431" y="1128488"/>
                    </a:lnTo>
                    <a:lnTo>
                      <a:pt x="445480" y="1128791"/>
                    </a:lnTo>
                    <a:lnTo>
                      <a:pt x="430324" y="1039325"/>
                    </a:lnTo>
                    <a:lnTo>
                      <a:pt x="430379" y="1039637"/>
                    </a:lnTo>
                    <a:lnTo>
                      <a:pt x="414219" y="952578"/>
                    </a:lnTo>
                    <a:lnTo>
                      <a:pt x="414281" y="952902"/>
                    </a:lnTo>
                    <a:lnTo>
                      <a:pt x="397166" y="868453"/>
                    </a:lnTo>
                    <a:lnTo>
                      <a:pt x="397221" y="868706"/>
                    </a:lnTo>
                    <a:lnTo>
                      <a:pt x="388320" y="827522"/>
                    </a:lnTo>
                    <a:lnTo>
                      <a:pt x="388359" y="827698"/>
                    </a:lnTo>
                    <a:lnTo>
                      <a:pt x="379240" y="787241"/>
                    </a:lnTo>
                    <a:lnTo>
                      <a:pt x="379281" y="787421"/>
                    </a:lnTo>
                    <a:lnTo>
                      <a:pt x="369949" y="747717"/>
                    </a:lnTo>
                    <a:lnTo>
                      <a:pt x="369994" y="747902"/>
                    </a:lnTo>
                    <a:lnTo>
                      <a:pt x="360454" y="708976"/>
                    </a:lnTo>
                    <a:lnTo>
                      <a:pt x="360503" y="709167"/>
                    </a:lnTo>
                    <a:lnTo>
                      <a:pt x="350762" y="671044"/>
                    </a:lnTo>
                    <a:lnTo>
                      <a:pt x="350814" y="671243"/>
                    </a:lnTo>
                    <a:lnTo>
                      <a:pt x="340878" y="633947"/>
                    </a:lnTo>
                    <a:lnTo>
                      <a:pt x="340935" y="634154"/>
                    </a:lnTo>
                    <a:lnTo>
                      <a:pt x="330811" y="597711"/>
                    </a:lnTo>
                    <a:lnTo>
                      <a:pt x="330872" y="597924"/>
                    </a:lnTo>
                    <a:lnTo>
                      <a:pt x="320567" y="562361"/>
                    </a:lnTo>
                    <a:lnTo>
                      <a:pt x="320634" y="562583"/>
                    </a:lnTo>
                    <a:lnTo>
                      <a:pt x="310152" y="527923"/>
                    </a:lnTo>
                    <a:lnTo>
                      <a:pt x="310224" y="528157"/>
                    </a:lnTo>
                    <a:lnTo>
                      <a:pt x="299574" y="494423"/>
                    </a:lnTo>
                    <a:lnTo>
                      <a:pt x="299654" y="494668"/>
                    </a:lnTo>
                    <a:lnTo>
                      <a:pt x="288841" y="461888"/>
                    </a:lnTo>
                    <a:lnTo>
                      <a:pt x="288926" y="462145"/>
                    </a:lnTo>
                    <a:lnTo>
                      <a:pt x="277957" y="430343"/>
                    </a:lnTo>
                    <a:lnTo>
                      <a:pt x="278052" y="430616"/>
                    </a:lnTo>
                    <a:lnTo>
                      <a:pt x="266931" y="399816"/>
                    </a:lnTo>
                    <a:lnTo>
                      <a:pt x="267036" y="400104"/>
                    </a:lnTo>
                    <a:lnTo>
                      <a:pt x="255772" y="370334"/>
                    </a:lnTo>
                    <a:lnTo>
                      <a:pt x="255889" y="370638"/>
                    </a:lnTo>
                    <a:lnTo>
                      <a:pt x="244485" y="341922"/>
                    </a:lnTo>
                    <a:lnTo>
                      <a:pt x="244618" y="342246"/>
                    </a:lnTo>
                    <a:lnTo>
                      <a:pt x="233083" y="314606"/>
                    </a:lnTo>
                    <a:lnTo>
                      <a:pt x="233231" y="314951"/>
                    </a:lnTo>
                    <a:lnTo>
                      <a:pt x="221569" y="288417"/>
                    </a:lnTo>
                    <a:lnTo>
                      <a:pt x="221735" y="288785"/>
                    </a:lnTo>
                    <a:lnTo>
                      <a:pt x="209954" y="263380"/>
                    </a:lnTo>
                    <a:lnTo>
                      <a:pt x="210144" y="263776"/>
                    </a:lnTo>
                    <a:lnTo>
                      <a:pt x="198250" y="239522"/>
                    </a:lnTo>
                    <a:lnTo>
                      <a:pt x="198464" y="239947"/>
                    </a:lnTo>
                    <a:lnTo>
                      <a:pt x="186465" y="216874"/>
                    </a:lnTo>
                    <a:lnTo>
                      <a:pt x="186710" y="217332"/>
                    </a:lnTo>
                    <a:lnTo>
                      <a:pt x="174610" y="195463"/>
                    </a:lnTo>
                    <a:lnTo>
                      <a:pt x="174892" y="195956"/>
                    </a:lnTo>
                    <a:lnTo>
                      <a:pt x="162697" y="175316"/>
                    </a:lnTo>
                    <a:lnTo>
                      <a:pt x="163024" y="175849"/>
                    </a:lnTo>
                    <a:lnTo>
                      <a:pt x="150741" y="156464"/>
                    </a:lnTo>
                    <a:lnTo>
                      <a:pt x="151121" y="157041"/>
                    </a:lnTo>
                    <a:lnTo>
                      <a:pt x="138757" y="138935"/>
                    </a:lnTo>
                    <a:lnTo>
                      <a:pt x="139202" y="139560"/>
                    </a:lnTo>
                    <a:lnTo>
                      <a:pt x="126763" y="122758"/>
                    </a:lnTo>
                    <a:lnTo>
                      <a:pt x="127286" y="123435"/>
                    </a:lnTo>
                    <a:lnTo>
                      <a:pt x="114778" y="107962"/>
                    </a:lnTo>
                    <a:lnTo>
                      <a:pt x="115398" y="108693"/>
                    </a:lnTo>
                    <a:lnTo>
                      <a:pt x="102827" y="94574"/>
                    </a:lnTo>
                    <a:lnTo>
                      <a:pt x="103564" y="95359"/>
                    </a:lnTo>
                    <a:lnTo>
                      <a:pt x="90936" y="82620"/>
                    </a:lnTo>
                    <a:lnTo>
                      <a:pt x="91815" y="83455"/>
                    </a:lnTo>
                    <a:lnTo>
                      <a:pt x="79137" y="72121"/>
                    </a:lnTo>
                    <a:lnTo>
                      <a:pt x="80186" y="72997"/>
                    </a:lnTo>
                    <a:lnTo>
                      <a:pt x="67464" y="63093"/>
                    </a:lnTo>
                    <a:lnTo>
                      <a:pt x="68715" y="63992"/>
                    </a:lnTo>
                    <a:lnTo>
                      <a:pt x="55955" y="55543"/>
                    </a:lnTo>
                    <a:lnTo>
                      <a:pt x="57437" y="56434"/>
                    </a:lnTo>
                    <a:lnTo>
                      <a:pt x="44646" y="49465"/>
                    </a:lnTo>
                    <a:lnTo>
                      <a:pt x="46380" y="50305"/>
                    </a:lnTo>
                    <a:lnTo>
                      <a:pt x="33564" y="44841"/>
                    </a:lnTo>
                    <a:lnTo>
                      <a:pt x="35558" y="45569"/>
                    </a:lnTo>
                    <a:lnTo>
                      <a:pt x="22723" y="41635"/>
                    </a:lnTo>
                    <a:lnTo>
                      <a:pt x="24955" y="42182"/>
                    </a:lnTo>
                    <a:lnTo>
                      <a:pt x="12108" y="39803"/>
                    </a:lnTo>
                    <a:lnTo>
                      <a:pt x="14522" y="40100"/>
                    </a:lnTo>
                    <a:lnTo>
                      <a:pt x="1668" y="39302"/>
                    </a:lnTo>
                    <a:close/>
                    <a:moveTo>
                      <a:pt x="146715" y="4400703"/>
                    </a:moveTo>
                    <a:lnTo>
                      <a:pt x="11852" y="4402945"/>
                    </a:lnTo>
                    <a:lnTo>
                      <a:pt x="90964" y="4293708"/>
                    </a:lnTo>
                    <a:close/>
                  </a:path>
                </a:pathLst>
              </a:custGeom>
              <a:solidFill>
                <a:srgbClr val="0F6FC6">
                  <a:alpha val="60000"/>
                </a:srgbClr>
              </a:solidFill>
              <a:ln w="1949"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50DD51B1-E38E-7CF6-C4D3-37F44EF67DCE}"/>
                  </a:ext>
                </a:extLst>
              </p:cNvPr>
              <p:cNvSpPr/>
              <p:nvPr/>
            </p:nvSpPr>
            <p:spPr>
              <a:xfrm>
                <a:off x="7344419" y="1741755"/>
                <a:ext cx="1699173" cy="290512"/>
              </a:xfrm>
              <a:custGeom>
                <a:avLst/>
                <a:gdLst>
                  <a:gd name="connsiteX0" fmla="*/ -394 w 1699173"/>
                  <a:gd name="connsiteY0" fmla="*/ 277987 h 290512"/>
                  <a:gd name="connsiteX1" fmla="*/ 1698779 w 1699173"/>
                  <a:gd name="connsiteY1" fmla="*/ 290773 h 290512"/>
                </a:gdLst>
                <a:ahLst/>
                <a:cxnLst>
                  <a:cxn ang="0">
                    <a:pos x="connsiteX0" y="connsiteY0"/>
                  </a:cxn>
                  <a:cxn ang="0">
                    <a:pos x="connsiteX1" y="connsiteY1"/>
                  </a:cxn>
                </a:cxnLst>
                <a:rect l="l" t="t" r="r" b="b"/>
                <a:pathLst>
                  <a:path w="1699173" h="290512">
                    <a:moveTo>
                      <a:pt x="-394" y="277987"/>
                    </a:moveTo>
                    <a:cubicBezTo>
                      <a:pt x="505359" y="-97000"/>
                      <a:pt x="1198428" y="-91784"/>
                      <a:pt x="1698779" y="290773"/>
                    </a:cubicBezTo>
                  </a:path>
                </a:pathLst>
              </a:custGeom>
              <a:noFill/>
              <a:ln w="40202" cap="flat">
                <a:solidFill>
                  <a:srgbClr val="006634">
                    <a:alpha val="60000"/>
                  </a:srgbClr>
                </a:solid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9F9979A7-474E-0278-C88C-D6EFBB2E0FD0}"/>
                  </a:ext>
                </a:extLst>
              </p:cNvPr>
              <p:cNvSpPr/>
              <p:nvPr/>
            </p:nvSpPr>
            <p:spPr>
              <a:xfrm>
                <a:off x="8940060" y="1931207"/>
                <a:ext cx="154032" cy="145273"/>
              </a:xfrm>
              <a:custGeom>
                <a:avLst/>
                <a:gdLst>
                  <a:gd name="connsiteX0" fmla="*/ -394 w 154032"/>
                  <a:gd name="connsiteY0" fmla="*/ 120431 h 145273"/>
                  <a:gd name="connsiteX1" fmla="*/ 98245 w 154032"/>
                  <a:gd name="connsiteY1" fmla="*/ 261 h 145273"/>
                  <a:gd name="connsiteX2" fmla="*/ 153639 w 154032"/>
                  <a:gd name="connsiteY2" fmla="*/ 145535 h 145273"/>
                </a:gdLst>
                <a:ahLst/>
                <a:cxnLst>
                  <a:cxn ang="0">
                    <a:pos x="connsiteX0" y="connsiteY0"/>
                  </a:cxn>
                  <a:cxn ang="0">
                    <a:pos x="connsiteX1" y="connsiteY1"/>
                  </a:cxn>
                  <a:cxn ang="0">
                    <a:pos x="connsiteX2" y="connsiteY2"/>
                  </a:cxn>
                </a:cxnLst>
                <a:rect l="l" t="t" r="r" b="b"/>
                <a:pathLst>
                  <a:path w="154032" h="145273">
                    <a:moveTo>
                      <a:pt x="-394" y="120431"/>
                    </a:moveTo>
                    <a:lnTo>
                      <a:pt x="98245" y="261"/>
                    </a:lnTo>
                    <a:lnTo>
                      <a:pt x="153639" y="145535"/>
                    </a:lnTo>
                    <a:close/>
                  </a:path>
                </a:pathLst>
              </a:custGeom>
              <a:solidFill>
                <a:srgbClr val="3A8963"/>
              </a:solidFill>
              <a:ln w="1949"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8FABF598-28E7-E453-A770-6746A15540A7}"/>
                  </a:ext>
                </a:extLst>
              </p:cNvPr>
              <p:cNvSpPr/>
              <p:nvPr/>
            </p:nvSpPr>
            <p:spPr>
              <a:xfrm>
                <a:off x="8202224" y="3310168"/>
                <a:ext cx="2263283" cy="1648087"/>
              </a:xfrm>
              <a:custGeom>
                <a:avLst/>
                <a:gdLst>
                  <a:gd name="connsiteX0" fmla="*/ -394 w 2263283"/>
                  <a:gd name="connsiteY0" fmla="*/ 1647120 h 1648087"/>
                  <a:gd name="connsiteX1" fmla="*/ 35 w 2263283"/>
                  <a:gd name="connsiteY1" fmla="*/ 1633493 h 1648087"/>
                  <a:gd name="connsiteX2" fmla="*/ 1322 w 2263283"/>
                  <a:gd name="connsiteY2" fmla="*/ 1619280 h 1648087"/>
                  <a:gd name="connsiteX3" fmla="*/ 3467 w 2263283"/>
                  <a:gd name="connsiteY3" fmla="*/ 1605126 h 1648087"/>
                  <a:gd name="connsiteX4" fmla="*/ 6430 w 2263283"/>
                  <a:gd name="connsiteY4" fmla="*/ 1591049 h 1648087"/>
                  <a:gd name="connsiteX5" fmla="*/ 10194 w 2263283"/>
                  <a:gd name="connsiteY5" fmla="*/ 1577032 h 1648087"/>
                  <a:gd name="connsiteX6" fmla="*/ 14834 w 2263283"/>
                  <a:gd name="connsiteY6" fmla="*/ 1562878 h 1648087"/>
                  <a:gd name="connsiteX7" fmla="*/ 26084 w 2263283"/>
                  <a:gd name="connsiteY7" fmla="*/ 1535602 h 1648087"/>
                  <a:gd name="connsiteX8" fmla="*/ 40357 w 2263283"/>
                  <a:gd name="connsiteY8" fmla="*/ 1508503 h 1648087"/>
                  <a:gd name="connsiteX9" fmla="*/ 57359 w 2263283"/>
                  <a:gd name="connsiteY9" fmla="*/ 1481871 h 1648087"/>
                  <a:gd name="connsiteX10" fmla="*/ 76974 w 2263283"/>
                  <a:gd name="connsiteY10" fmla="*/ 1455766 h 1648087"/>
                  <a:gd name="connsiteX11" fmla="*/ 99084 w 2263283"/>
                  <a:gd name="connsiteY11" fmla="*/ 1430167 h 1648087"/>
                  <a:gd name="connsiteX12" fmla="*/ 123573 w 2263283"/>
                  <a:gd name="connsiteY12" fmla="*/ 1405115 h 1648087"/>
                  <a:gd name="connsiteX13" fmla="*/ 150324 w 2263283"/>
                  <a:gd name="connsiteY13" fmla="*/ 1380647 h 1648087"/>
                  <a:gd name="connsiteX14" fmla="*/ 179259 w 2263283"/>
                  <a:gd name="connsiteY14" fmla="*/ 1356803 h 1648087"/>
                  <a:gd name="connsiteX15" fmla="*/ 210280 w 2263283"/>
                  <a:gd name="connsiteY15" fmla="*/ 1333583 h 1648087"/>
                  <a:gd name="connsiteX16" fmla="*/ 243250 w 2263283"/>
                  <a:gd name="connsiteY16" fmla="*/ 1311046 h 1648087"/>
                  <a:gd name="connsiteX17" fmla="*/ 278113 w 2263283"/>
                  <a:gd name="connsiteY17" fmla="*/ 1289230 h 1648087"/>
                  <a:gd name="connsiteX18" fmla="*/ 314749 w 2263283"/>
                  <a:gd name="connsiteY18" fmla="*/ 1268174 h 1648087"/>
                  <a:gd name="connsiteX19" fmla="*/ 353081 w 2263283"/>
                  <a:gd name="connsiteY19" fmla="*/ 1247917 h 1648087"/>
                  <a:gd name="connsiteX20" fmla="*/ 392993 w 2263283"/>
                  <a:gd name="connsiteY20" fmla="*/ 1228519 h 1648087"/>
                  <a:gd name="connsiteX21" fmla="*/ 434387 w 2263283"/>
                  <a:gd name="connsiteY21" fmla="*/ 1210017 h 1648087"/>
                  <a:gd name="connsiteX22" fmla="*/ 477166 w 2263283"/>
                  <a:gd name="connsiteY22" fmla="*/ 1192451 h 1648087"/>
                  <a:gd name="connsiteX23" fmla="*/ 521250 w 2263283"/>
                  <a:gd name="connsiteY23" fmla="*/ 1175879 h 1648087"/>
                  <a:gd name="connsiteX24" fmla="*/ 566524 w 2263283"/>
                  <a:gd name="connsiteY24" fmla="*/ 1160341 h 1648087"/>
                  <a:gd name="connsiteX25" fmla="*/ 612909 w 2263283"/>
                  <a:gd name="connsiteY25" fmla="*/ 1145894 h 1648087"/>
                  <a:gd name="connsiteX26" fmla="*/ 660289 w 2263283"/>
                  <a:gd name="connsiteY26" fmla="*/ 1132578 h 1648087"/>
                  <a:gd name="connsiteX27" fmla="*/ 708565 w 2263283"/>
                  <a:gd name="connsiteY27" fmla="*/ 1120432 h 1648087"/>
                  <a:gd name="connsiteX28" fmla="*/ 757660 w 2263283"/>
                  <a:gd name="connsiteY28" fmla="*/ 1109553 h 1648087"/>
                  <a:gd name="connsiteX29" fmla="*/ 807458 w 2263283"/>
                  <a:gd name="connsiteY29" fmla="*/ 1099942 h 1648087"/>
                  <a:gd name="connsiteX30" fmla="*/ 857860 w 2263283"/>
                  <a:gd name="connsiteY30" fmla="*/ 1091675 h 1648087"/>
                  <a:gd name="connsiteX31" fmla="*/ 908788 w 2263283"/>
                  <a:gd name="connsiteY31" fmla="*/ 1084793 h 1648087"/>
                  <a:gd name="connsiteX32" fmla="*/ 960106 w 2263283"/>
                  <a:gd name="connsiteY32" fmla="*/ 1079334 h 1648087"/>
                  <a:gd name="connsiteX33" fmla="*/ 1011756 w 2263283"/>
                  <a:gd name="connsiteY33" fmla="*/ 1075396 h 1648087"/>
                  <a:gd name="connsiteX34" fmla="*/ 1063620 w 2263283"/>
                  <a:gd name="connsiteY34" fmla="*/ 1072978 h 1648087"/>
                  <a:gd name="connsiteX35" fmla="*/ 1115289 w 2263283"/>
                  <a:gd name="connsiteY35" fmla="*/ 1072179 h 1648087"/>
                  <a:gd name="connsiteX36" fmla="*/ 1140968 w 2263283"/>
                  <a:gd name="connsiteY36" fmla="*/ 1071769 h 1648087"/>
                  <a:gd name="connsiteX37" fmla="*/ 1140363 w 2263283"/>
                  <a:gd name="connsiteY37" fmla="*/ 1071789 h 1648087"/>
                  <a:gd name="connsiteX38" fmla="*/ 1166022 w 2263283"/>
                  <a:gd name="connsiteY38" fmla="*/ 1070600 h 1648087"/>
                  <a:gd name="connsiteX39" fmla="*/ 1165418 w 2263283"/>
                  <a:gd name="connsiteY39" fmla="*/ 1070639 h 1648087"/>
                  <a:gd name="connsiteX40" fmla="*/ 1191077 w 2263283"/>
                  <a:gd name="connsiteY40" fmla="*/ 1068689 h 1648087"/>
                  <a:gd name="connsiteX41" fmla="*/ 1190472 w 2263283"/>
                  <a:gd name="connsiteY41" fmla="*/ 1068728 h 1648087"/>
                  <a:gd name="connsiteX42" fmla="*/ 1216093 w 2263283"/>
                  <a:gd name="connsiteY42" fmla="*/ 1066018 h 1648087"/>
                  <a:gd name="connsiteX43" fmla="*/ 1215508 w 2263283"/>
                  <a:gd name="connsiteY43" fmla="*/ 1066077 h 1648087"/>
                  <a:gd name="connsiteX44" fmla="*/ 1241069 w 2263283"/>
                  <a:gd name="connsiteY44" fmla="*/ 1062606 h 1648087"/>
                  <a:gd name="connsiteX45" fmla="*/ 1240484 w 2263283"/>
                  <a:gd name="connsiteY45" fmla="*/ 1062704 h 1648087"/>
                  <a:gd name="connsiteX46" fmla="*/ 1265987 w 2263283"/>
                  <a:gd name="connsiteY46" fmla="*/ 1058493 h 1648087"/>
                  <a:gd name="connsiteX47" fmla="*/ 1265149 w 2263283"/>
                  <a:gd name="connsiteY47" fmla="*/ 1058649 h 1648087"/>
                  <a:gd name="connsiteX48" fmla="*/ 1315902 w 2263283"/>
                  <a:gd name="connsiteY48" fmla="*/ 1048062 h 1648087"/>
                  <a:gd name="connsiteX49" fmla="*/ 1314849 w 2263283"/>
                  <a:gd name="connsiteY49" fmla="*/ 1048315 h 1648087"/>
                  <a:gd name="connsiteX50" fmla="*/ 1365192 w 2263283"/>
                  <a:gd name="connsiteY50" fmla="*/ 1034941 h 1648087"/>
                  <a:gd name="connsiteX51" fmla="*/ 1364198 w 2263283"/>
                  <a:gd name="connsiteY51" fmla="*/ 1035234 h 1648087"/>
                  <a:gd name="connsiteX52" fmla="*/ 1414034 w 2263283"/>
                  <a:gd name="connsiteY52" fmla="*/ 1019149 h 1648087"/>
                  <a:gd name="connsiteX53" fmla="*/ 1413078 w 2263283"/>
                  <a:gd name="connsiteY53" fmla="*/ 1019481 h 1648087"/>
                  <a:gd name="connsiteX54" fmla="*/ 1462330 w 2263283"/>
                  <a:gd name="connsiteY54" fmla="*/ 1000803 h 1648087"/>
                  <a:gd name="connsiteX55" fmla="*/ 1461413 w 2263283"/>
                  <a:gd name="connsiteY55" fmla="*/ 1001174 h 1648087"/>
                  <a:gd name="connsiteX56" fmla="*/ 1509963 w 2263283"/>
                  <a:gd name="connsiteY56" fmla="*/ 980001 h 1648087"/>
                  <a:gd name="connsiteX57" fmla="*/ 1509105 w 2263283"/>
                  <a:gd name="connsiteY57" fmla="*/ 980410 h 1648087"/>
                  <a:gd name="connsiteX58" fmla="*/ 1556836 w 2263283"/>
                  <a:gd name="connsiteY58" fmla="*/ 956820 h 1648087"/>
                  <a:gd name="connsiteX59" fmla="*/ 1556017 w 2263283"/>
                  <a:gd name="connsiteY59" fmla="*/ 957249 h 1648087"/>
                  <a:gd name="connsiteX60" fmla="*/ 1602850 w 2263283"/>
                  <a:gd name="connsiteY60" fmla="*/ 931378 h 1648087"/>
                  <a:gd name="connsiteX61" fmla="*/ 1602071 w 2263283"/>
                  <a:gd name="connsiteY61" fmla="*/ 931826 h 1648087"/>
                  <a:gd name="connsiteX62" fmla="*/ 1647910 w 2263283"/>
                  <a:gd name="connsiteY62" fmla="*/ 903752 h 1648087"/>
                  <a:gd name="connsiteX63" fmla="*/ 1647169 w 2263283"/>
                  <a:gd name="connsiteY63" fmla="*/ 904220 h 1648087"/>
                  <a:gd name="connsiteX64" fmla="*/ 1691897 w 2263283"/>
                  <a:gd name="connsiteY64" fmla="*/ 874059 h 1648087"/>
                  <a:gd name="connsiteX65" fmla="*/ 1691195 w 2263283"/>
                  <a:gd name="connsiteY65" fmla="*/ 874546 h 1648087"/>
                  <a:gd name="connsiteX66" fmla="*/ 1734714 w 2263283"/>
                  <a:gd name="connsiteY66" fmla="*/ 842378 h 1648087"/>
                  <a:gd name="connsiteX67" fmla="*/ 1734051 w 2263283"/>
                  <a:gd name="connsiteY67" fmla="*/ 842904 h 1648087"/>
                  <a:gd name="connsiteX68" fmla="*/ 1776264 w 2263283"/>
                  <a:gd name="connsiteY68" fmla="*/ 808825 h 1648087"/>
                  <a:gd name="connsiteX69" fmla="*/ 1775621 w 2263283"/>
                  <a:gd name="connsiteY69" fmla="*/ 809371 h 1648087"/>
                  <a:gd name="connsiteX70" fmla="*/ 1816449 w 2263283"/>
                  <a:gd name="connsiteY70" fmla="*/ 773498 h 1648087"/>
                  <a:gd name="connsiteX71" fmla="*/ 1815825 w 2263283"/>
                  <a:gd name="connsiteY71" fmla="*/ 774063 h 1648087"/>
                  <a:gd name="connsiteX72" fmla="*/ 1855133 w 2263283"/>
                  <a:gd name="connsiteY72" fmla="*/ 736494 h 1648087"/>
                  <a:gd name="connsiteX73" fmla="*/ 1854548 w 2263283"/>
                  <a:gd name="connsiteY73" fmla="*/ 737079 h 1648087"/>
                  <a:gd name="connsiteX74" fmla="*/ 1892256 w 2263283"/>
                  <a:gd name="connsiteY74" fmla="*/ 697911 h 1648087"/>
                  <a:gd name="connsiteX75" fmla="*/ 1891691 w 2263283"/>
                  <a:gd name="connsiteY75" fmla="*/ 698516 h 1648087"/>
                  <a:gd name="connsiteX76" fmla="*/ 1927684 w 2263283"/>
                  <a:gd name="connsiteY76" fmla="*/ 657847 h 1648087"/>
                  <a:gd name="connsiteX77" fmla="*/ 1927138 w 2263283"/>
                  <a:gd name="connsiteY77" fmla="*/ 658490 h 1648087"/>
                  <a:gd name="connsiteX78" fmla="*/ 1961337 w 2263283"/>
                  <a:gd name="connsiteY78" fmla="*/ 616417 h 1648087"/>
                  <a:gd name="connsiteX79" fmla="*/ 1960810 w 2263283"/>
                  <a:gd name="connsiteY79" fmla="*/ 617100 h 1648087"/>
                  <a:gd name="connsiteX80" fmla="*/ 1993099 w 2263283"/>
                  <a:gd name="connsiteY80" fmla="*/ 573721 h 1648087"/>
                  <a:gd name="connsiteX81" fmla="*/ 1992592 w 2263283"/>
                  <a:gd name="connsiteY81" fmla="*/ 574423 h 1648087"/>
                  <a:gd name="connsiteX82" fmla="*/ 2022872 w 2263283"/>
                  <a:gd name="connsiteY82" fmla="*/ 529854 h 1648087"/>
                  <a:gd name="connsiteX83" fmla="*/ 2022404 w 2263283"/>
                  <a:gd name="connsiteY83" fmla="*/ 530595 h 1648087"/>
                  <a:gd name="connsiteX84" fmla="*/ 2050578 w 2263283"/>
                  <a:gd name="connsiteY84" fmla="*/ 484916 h 1648087"/>
                  <a:gd name="connsiteX85" fmla="*/ 2050110 w 2263283"/>
                  <a:gd name="connsiteY85" fmla="*/ 485696 h 1648087"/>
                  <a:gd name="connsiteX86" fmla="*/ 2076081 w 2263283"/>
                  <a:gd name="connsiteY86" fmla="*/ 439022 h 1648087"/>
                  <a:gd name="connsiteX87" fmla="*/ 2075652 w 2263283"/>
                  <a:gd name="connsiteY87" fmla="*/ 439860 h 1648087"/>
                  <a:gd name="connsiteX88" fmla="*/ 2099323 w 2263283"/>
                  <a:gd name="connsiteY88" fmla="*/ 392290 h 1648087"/>
                  <a:gd name="connsiteX89" fmla="*/ 2098913 w 2263283"/>
                  <a:gd name="connsiteY89" fmla="*/ 393147 h 1648087"/>
                  <a:gd name="connsiteX90" fmla="*/ 2120166 w 2263283"/>
                  <a:gd name="connsiteY90" fmla="*/ 344777 h 1648087"/>
                  <a:gd name="connsiteX91" fmla="*/ 2119796 w 2263283"/>
                  <a:gd name="connsiteY91" fmla="*/ 345694 h 1648087"/>
                  <a:gd name="connsiteX92" fmla="*/ 2138533 w 2263283"/>
                  <a:gd name="connsiteY92" fmla="*/ 296622 h 1648087"/>
                  <a:gd name="connsiteX93" fmla="*/ 2138201 w 2263283"/>
                  <a:gd name="connsiteY93" fmla="*/ 297577 h 1648087"/>
                  <a:gd name="connsiteX94" fmla="*/ 2154326 w 2263283"/>
                  <a:gd name="connsiteY94" fmla="*/ 247901 h 1648087"/>
                  <a:gd name="connsiteX95" fmla="*/ 2154033 w 2263283"/>
                  <a:gd name="connsiteY95" fmla="*/ 248915 h 1648087"/>
                  <a:gd name="connsiteX96" fmla="*/ 2167468 w 2263283"/>
                  <a:gd name="connsiteY96" fmla="*/ 198751 h 1648087"/>
                  <a:gd name="connsiteX97" fmla="*/ 2167214 w 2263283"/>
                  <a:gd name="connsiteY97" fmla="*/ 199824 h 1648087"/>
                  <a:gd name="connsiteX98" fmla="*/ 2177821 w 2263283"/>
                  <a:gd name="connsiteY98" fmla="*/ 149251 h 1648087"/>
                  <a:gd name="connsiteX99" fmla="*/ 2177665 w 2263283"/>
                  <a:gd name="connsiteY99" fmla="*/ 150069 h 1648087"/>
                  <a:gd name="connsiteX100" fmla="*/ 2181896 w 2263283"/>
                  <a:gd name="connsiteY100" fmla="*/ 124666 h 1648087"/>
                  <a:gd name="connsiteX101" fmla="*/ 2181701 w 2263283"/>
                  <a:gd name="connsiteY101" fmla="*/ 126167 h 1648087"/>
                  <a:gd name="connsiteX102" fmla="*/ 2184177 w 2263283"/>
                  <a:gd name="connsiteY102" fmla="*/ 98717 h 1648087"/>
                  <a:gd name="connsiteX103" fmla="*/ 2224225 w 2263283"/>
                  <a:gd name="connsiteY103" fmla="*/ 102323 h 1648087"/>
                  <a:gd name="connsiteX104" fmla="*/ 2221691 w 2263283"/>
                  <a:gd name="connsiteY104" fmla="*/ 130534 h 1648087"/>
                  <a:gd name="connsiteX105" fmla="*/ 2217265 w 2263283"/>
                  <a:gd name="connsiteY105" fmla="*/ 157088 h 1648087"/>
                  <a:gd name="connsiteX106" fmla="*/ 2206444 w 2263283"/>
                  <a:gd name="connsiteY106" fmla="*/ 208616 h 1648087"/>
                  <a:gd name="connsiteX107" fmla="*/ 2192737 w 2263283"/>
                  <a:gd name="connsiteY107" fmla="*/ 259833 h 1648087"/>
                  <a:gd name="connsiteX108" fmla="*/ 2176281 w 2263283"/>
                  <a:gd name="connsiteY108" fmla="*/ 310484 h 1648087"/>
                  <a:gd name="connsiteX109" fmla="*/ 2157173 w 2263283"/>
                  <a:gd name="connsiteY109" fmla="*/ 360491 h 1648087"/>
                  <a:gd name="connsiteX110" fmla="*/ 2135530 w 2263283"/>
                  <a:gd name="connsiteY110" fmla="*/ 409758 h 1648087"/>
                  <a:gd name="connsiteX111" fmla="*/ 2111450 w 2263283"/>
                  <a:gd name="connsiteY111" fmla="*/ 458167 h 1648087"/>
                  <a:gd name="connsiteX112" fmla="*/ 2085031 w 2263283"/>
                  <a:gd name="connsiteY112" fmla="*/ 505640 h 1648087"/>
                  <a:gd name="connsiteX113" fmla="*/ 2056389 w 2263283"/>
                  <a:gd name="connsiteY113" fmla="*/ 552080 h 1648087"/>
                  <a:gd name="connsiteX114" fmla="*/ 2025621 w 2263283"/>
                  <a:gd name="connsiteY114" fmla="*/ 597389 h 1648087"/>
                  <a:gd name="connsiteX115" fmla="*/ 1992806 w 2263283"/>
                  <a:gd name="connsiteY115" fmla="*/ 641450 h 1648087"/>
                  <a:gd name="connsiteX116" fmla="*/ 1958081 w 2263283"/>
                  <a:gd name="connsiteY116" fmla="*/ 684186 h 1648087"/>
                  <a:gd name="connsiteX117" fmla="*/ 1921522 w 2263283"/>
                  <a:gd name="connsiteY117" fmla="*/ 725479 h 1648087"/>
                  <a:gd name="connsiteX118" fmla="*/ 1883229 w 2263283"/>
                  <a:gd name="connsiteY118" fmla="*/ 765271 h 1648087"/>
                  <a:gd name="connsiteX119" fmla="*/ 1843297 w 2263283"/>
                  <a:gd name="connsiteY119" fmla="*/ 803424 h 1648087"/>
                  <a:gd name="connsiteX120" fmla="*/ 1801865 w 2263283"/>
                  <a:gd name="connsiteY120" fmla="*/ 839843 h 1648087"/>
                  <a:gd name="connsiteX121" fmla="*/ 1758969 w 2263283"/>
                  <a:gd name="connsiteY121" fmla="*/ 874449 h 1648087"/>
                  <a:gd name="connsiteX122" fmla="*/ 1714749 w 2263283"/>
                  <a:gd name="connsiteY122" fmla="*/ 907144 h 1648087"/>
                  <a:gd name="connsiteX123" fmla="*/ 1669299 w 2263283"/>
                  <a:gd name="connsiteY123" fmla="*/ 937811 h 1648087"/>
                  <a:gd name="connsiteX124" fmla="*/ 1622699 w 2263283"/>
                  <a:gd name="connsiteY124" fmla="*/ 966354 h 1648087"/>
                  <a:gd name="connsiteX125" fmla="*/ 1575066 w 2263283"/>
                  <a:gd name="connsiteY125" fmla="*/ 992674 h 1648087"/>
                  <a:gd name="connsiteX126" fmla="*/ 1526478 w 2263283"/>
                  <a:gd name="connsiteY126" fmla="*/ 1016673 h 1648087"/>
                  <a:gd name="connsiteX127" fmla="*/ 1477051 w 2263283"/>
                  <a:gd name="connsiteY127" fmla="*/ 1038236 h 1648087"/>
                  <a:gd name="connsiteX128" fmla="*/ 1426863 w 2263283"/>
                  <a:gd name="connsiteY128" fmla="*/ 1057264 h 1648087"/>
                  <a:gd name="connsiteX129" fmla="*/ 1376033 w 2263283"/>
                  <a:gd name="connsiteY129" fmla="*/ 1073661 h 1648087"/>
                  <a:gd name="connsiteX130" fmla="*/ 1324656 w 2263283"/>
                  <a:gd name="connsiteY130" fmla="*/ 1087308 h 1648087"/>
                  <a:gd name="connsiteX131" fmla="*/ 1272948 w 2263283"/>
                  <a:gd name="connsiteY131" fmla="*/ 1098089 h 1648087"/>
                  <a:gd name="connsiteX132" fmla="*/ 1246763 w 2263283"/>
                  <a:gd name="connsiteY132" fmla="*/ 1102417 h 1648087"/>
                  <a:gd name="connsiteX133" fmla="*/ 1220635 w 2263283"/>
                  <a:gd name="connsiteY133" fmla="*/ 1105966 h 1648087"/>
                  <a:gd name="connsiteX134" fmla="*/ 1194430 w 2263283"/>
                  <a:gd name="connsiteY134" fmla="*/ 1108754 h 1648087"/>
                  <a:gd name="connsiteX135" fmla="*/ 1168186 w 2263283"/>
                  <a:gd name="connsiteY135" fmla="*/ 1110762 h 1648087"/>
                  <a:gd name="connsiteX136" fmla="*/ 1141904 w 2263283"/>
                  <a:gd name="connsiteY136" fmla="*/ 1111971 h 1648087"/>
                  <a:gd name="connsiteX137" fmla="*/ 1115913 w 2263283"/>
                  <a:gd name="connsiteY137" fmla="*/ 1112380 h 1648087"/>
                  <a:gd name="connsiteX138" fmla="*/ 1064555 w 2263283"/>
                  <a:gd name="connsiteY138" fmla="*/ 1113179 h 1648087"/>
                  <a:gd name="connsiteX139" fmla="*/ 1065180 w 2263283"/>
                  <a:gd name="connsiteY139" fmla="*/ 1113160 h 1648087"/>
                  <a:gd name="connsiteX140" fmla="*/ 1013920 w 2263283"/>
                  <a:gd name="connsiteY140" fmla="*/ 1115538 h 1648087"/>
                  <a:gd name="connsiteX141" fmla="*/ 1014524 w 2263283"/>
                  <a:gd name="connsiteY141" fmla="*/ 1115499 h 1648087"/>
                  <a:gd name="connsiteX142" fmla="*/ 963479 w 2263283"/>
                  <a:gd name="connsiteY142" fmla="*/ 1119418 h 1648087"/>
                  <a:gd name="connsiteX143" fmla="*/ 964064 w 2263283"/>
                  <a:gd name="connsiteY143" fmla="*/ 1119360 h 1648087"/>
                  <a:gd name="connsiteX144" fmla="*/ 913311 w 2263283"/>
                  <a:gd name="connsiteY144" fmla="*/ 1124741 h 1648087"/>
                  <a:gd name="connsiteX145" fmla="*/ 913877 w 2263283"/>
                  <a:gd name="connsiteY145" fmla="*/ 1124682 h 1648087"/>
                  <a:gd name="connsiteX146" fmla="*/ 863534 w 2263283"/>
                  <a:gd name="connsiteY146" fmla="*/ 1131486 h 1648087"/>
                  <a:gd name="connsiteX147" fmla="*/ 864099 w 2263283"/>
                  <a:gd name="connsiteY147" fmla="*/ 1131389 h 1648087"/>
                  <a:gd name="connsiteX148" fmla="*/ 814243 w 2263283"/>
                  <a:gd name="connsiteY148" fmla="*/ 1139577 h 1648087"/>
                  <a:gd name="connsiteX149" fmla="*/ 814809 w 2263283"/>
                  <a:gd name="connsiteY149" fmla="*/ 1139480 h 1648087"/>
                  <a:gd name="connsiteX150" fmla="*/ 765557 w 2263283"/>
                  <a:gd name="connsiteY150" fmla="*/ 1148974 h 1648087"/>
                  <a:gd name="connsiteX151" fmla="*/ 766103 w 2263283"/>
                  <a:gd name="connsiteY151" fmla="*/ 1148857 h 1648087"/>
                  <a:gd name="connsiteX152" fmla="*/ 717553 w 2263283"/>
                  <a:gd name="connsiteY152" fmla="*/ 1159639 h 1648087"/>
                  <a:gd name="connsiteX153" fmla="*/ 718099 w 2263283"/>
                  <a:gd name="connsiteY153" fmla="*/ 1159502 h 1648087"/>
                  <a:gd name="connsiteX154" fmla="*/ 670369 w 2263283"/>
                  <a:gd name="connsiteY154" fmla="*/ 1171492 h 1648087"/>
                  <a:gd name="connsiteX155" fmla="*/ 670895 w 2263283"/>
                  <a:gd name="connsiteY155" fmla="*/ 1171356 h 1648087"/>
                  <a:gd name="connsiteX156" fmla="*/ 624062 w 2263283"/>
                  <a:gd name="connsiteY156" fmla="*/ 1184516 h 1648087"/>
                  <a:gd name="connsiteX157" fmla="*/ 624608 w 2263283"/>
                  <a:gd name="connsiteY157" fmla="*/ 1184360 h 1648087"/>
                  <a:gd name="connsiteX158" fmla="*/ 578768 w 2263283"/>
                  <a:gd name="connsiteY158" fmla="*/ 1198631 h 1648087"/>
                  <a:gd name="connsiteX159" fmla="*/ 579314 w 2263283"/>
                  <a:gd name="connsiteY159" fmla="*/ 1198455 h 1648087"/>
                  <a:gd name="connsiteX160" fmla="*/ 534587 w 2263283"/>
                  <a:gd name="connsiteY160" fmla="*/ 1213818 h 1648087"/>
                  <a:gd name="connsiteX161" fmla="*/ 535133 w 2263283"/>
                  <a:gd name="connsiteY161" fmla="*/ 1213623 h 1648087"/>
                  <a:gd name="connsiteX162" fmla="*/ 491613 w 2263283"/>
                  <a:gd name="connsiteY162" fmla="*/ 1229981 h 1648087"/>
                  <a:gd name="connsiteX163" fmla="*/ 492159 w 2263283"/>
                  <a:gd name="connsiteY163" fmla="*/ 1229766 h 1648087"/>
                  <a:gd name="connsiteX164" fmla="*/ 449946 w 2263283"/>
                  <a:gd name="connsiteY164" fmla="*/ 1247098 h 1648087"/>
                  <a:gd name="connsiteX165" fmla="*/ 450512 w 2263283"/>
                  <a:gd name="connsiteY165" fmla="*/ 1246845 h 1648087"/>
                  <a:gd name="connsiteX166" fmla="*/ 409703 w 2263283"/>
                  <a:gd name="connsiteY166" fmla="*/ 1265093 h 1648087"/>
                  <a:gd name="connsiteX167" fmla="*/ 410288 w 2263283"/>
                  <a:gd name="connsiteY167" fmla="*/ 1264820 h 1648087"/>
                  <a:gd name="connsiteX168" fmla="*/ 370961 w 2263283"/>
                  <a:gd name="connsiteY168" fmla="*/ 1283946 h 1648087"/>
                  <a:gd name="connsiteX169" fmla="*/ 371565 w 2263283"/>
                  <a:gd name="connsiteY169" fmla="*/ 1283634 h 1648087"/>
                  <a:gd name="connsiteX170" fmla="*/ 333857 w 2263283"/>
                  <a:gd name="connsiteY170" fmla="*/ 1303559 h 1648087"/>
                  <a:gd name="connsiteX171" fmla="*/ 334480 w 2263283"/>
                  <a:gd name="connsiteY171" fmla="*/ 1303208 h 1648087"/>
                  <a:gd name="connsiteX172" fmla="*/ 298488 w 2263283"/>
                  <a:gd name="connsiteY172" fmla="*/ 1323894 h 1648087"/>
                  <a:gd name="connsiteX173" fmla="*/ 299131 w 2263283"/>
                  <a:gd name="connsiteY173" fmla="*/ 1323523 h 1648087"/>
                  <a:gd name="connsiteX174" fmla="*/ 264932 w 2263283"/>
                  <a:gd name="connsiteY174" fmla="*/ 1344910 h 1648087"/>
                  <a:gd name="connsiteX175" fmla="*/ 265615 w 2263283"/>
                  <a:gd name="connsiteY175" fmla="*/ 1344482 h 1648087"/>
                  <a:gd name="connsiteX176" fmla="*/ 233326 w 2263283"/>
                  <a:gd name="connsiteY176" fmla="*/ 1366532 h 1648087"/>
                  <a:gd name="connsiteX177" fmla="*/ 234028 w 2263283"/>
                  <a:gd name="connsiteY177" fmla="*/ 1366025 h 1648087"/>
                  <a:gd name="connsiteX178" fmla="*/ 203748 w 2263283"/>
                  <a:gd name="connsiteY178" fmla="*/ 1388699 h 1648087"/>
                  <a:gd name="connsiteX179" fmla="*/ 204489 w 2263283"/>
                  <a:gd name="connsiteY179" fmla="*/ 1388114 h 1648087"/>
                  <a:gd name="connsiteX180" fmla="*/ 176315 w 2263283"/>
                  <a:gd name="connsiteY180" fmla="*/ 1411354 h 1648087"/>
                  <a:gd name="connsiteX181" fmla="*/ 177075 w 2263283"/>
                  <a:gd name="connsiteY181" fmla="*/ 1410671 h 1648087"/>
                  <a:gd name="connsiteX182" fmla="*/ 151123 w 2263283"/>
                  <a:gd name="connsiteY182" fmla="*/ 1434417 h 1648087"/>
                  <a:gd name="connsiteX183" fmla="*/ 151923 w 2263283"/>
                  <a:gd name="connsiteY183" fmla="*/ 1433637 h 1648087"/>
                  <a:gd name="connsiteX184" fmla="*/ 128272 w 2263283"/>
                  <a:gd name="connsiteY184" fmla="*/ 1457832 h 1648087"/>
                  <a:gd name="connsiteX185" fmla="*/ 129111 w 2263283"/>
                  <a:gd name="connsiteY185" fmla="*/ 1456916 h 1648087"/>
                  <a:gd name="connsiteX186" fmla="*/ 107858 w 2263283"/>
                  <a:gd name="connsiteY186" fmla="*/ 1481520 h 1648087"/>
                  <a:gd name="connsiteX187" fmla="*/ 108716 w 2263283"/>
                  <a:gd name="connsiteY187" fmla="*/ 1480448 h 1648087"/>
                  <a:gd name="connsiteX188" fmla="*/ 89959 w 2263283"/>
                  <a:gd name="connsiteY188" fmla="*/ 1505422 h 1648087"/>
                  <a:gd name="connsiteX189" fmla="*/ 90836 w 2263283"/>
                  <a:gd name="connsiteY189" fmla="*/ 1504155 h 1648087"/>
                  <a:gd name="connsiteX190" fmla="*/ 74692 w 2263283"/>
                  <a:gd name="connsiteY190" fmla="*/ 1529422 h 1648087"/>
                  <a:gd name="connsiteX191" fmla="*/ 75550 w 2263283"/>
                  <a:gd name="connsiteY191" fmla="*/ 1527979 h 1648087"/>
                  <a:gd name="connsiteX192" fmla="*/ 62116 w 2263283"/>
                  <a:gd name="connsiteY192" fmla="*/ 1553500 h 1648087"/>
                  <a:gd name="connsiteX193" fmla="*/ 62915 w 2263283"/>
                  <a:gd name="connsiteY193" fmla="*/ 1551804 h 1648087"/>
                  <a:gd name="connsiteX194" fmla="*/ 52289 w 2263283"/>
                  <a:gd name="connsiteY194" fmla="*/ 1577519 h 1648087"/>
                  <a:gd name="connsiteX195" fmla="*/ 52816 w 2263283"/>
                  <a:gd name="connsiteY195" fmla="*/ 1576096 h 1648087"/>
                  <a:gd name="connsiteX196" fmla="*/ 48585 w 2263283"/>
                  <a:gd name="connsiteY196" fmla="*/ 1589022 h 1648087"/>
                  <a:gd name="connsiteX197" fmla="*/ 48896 w 2263283"/>
                  <a:gd name="connsiteY197" fmla="*/ 1587989 h 1648087"/>
                  <a:gd name="connsiteX198" fmla="*/ 45406 w 2263283"/>
                  <a:gd name="connsiteY198" fmla="*/ 1600954 h 1648087"/>
                  <a:gd name="connsiteX199" fmla="*/ 45680 w 2263283"/>
                  <a:gd name="connsiteY199" fmla="*/ 1599862 h 1648087"/>
                  <a:gd name="connsiteX200" fmla="*/ 42930 w 2263283"/>
                  <a:gd name="connsiteY200" fmla="*/ 1612846 h 1648087"/>
                  <a:gd name="connsiteX201" fmla="*/ 43145 w 2263283"/>
                  <a:gd name="connsiteY201" fmla="*/ 1611715 h 1648087"/>
                  <a:gd name="connsiteX202" fmla="*/ 41175 w 2263283"/>
                  <a:gd name="connsiteY202" fmla="*/ 1624719 h 1648087"/>
                  <a:gd name="connsiteX203" fmla="*/ 41312 w 2263283"/>
                  <a:gd name="connsiteY203" fmla="*/ 1623530 h 1648087"/>
                  <a:gd name="connsiteX204" fmla="*/ 40122 w 2263283"/>
                  <a:gd name="connsiteY204" fmla="*/ 1636554 h 1648087"/>
                  <a:gd name="connsiteX205" fmla="*/ 40201 w 2263283"/>
                  <a:gd name="connsiteY205" fmla="*/ 1635345 h 1648087"/>
                  <a:gd name="connsiteX206" fmla="*/ 39811 w 2263283"/>
                  <a:gd name="connsiteY206" fmla="*/ 1648349 h 1648087"/>
                  <a:gd name="connsiteX207" fmla="*/ 2142569 w 2263283"/>
                  <a:gd name="connsiteY207" fmla="*/ 116205 h 1648087"/>
                  <a:gd name="connsiteX208" fmla="*/ 2211494 w 2263283"/>
                  <a:gd name="connsiteY208" fmla="*/ 261 h 1648087"/>
                  <a:gd name="connsiteX209" fmla="*/ 2262890 w 2263283"/>
                  <a:gd name="connsiteY209" fmla="*/ 124958 h 164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2263283" h="1648087">
                    <a:moveTo>
                      <a:pt x="-394" y="1647120"/>
                    </a:moveTo>
                    <a:lnTo>
                      <a:pt x="35" y="1633493"/>
                    </a:lnTo>
                    <a:lnTo>
                      <a:pt x="1322" y="1619280"/>
                    </a:lnTo>
                    <a:lnTo>
                      <a:pt x="3467" y="1605126"/>
                    </a:lnTo>
                    <a:lnTo>
                      <a:pt x="6430" y="1591049"/>
                    </a:lnTo>
                    <a:lnTo>
                      <a:pt x="10194" y="1577032"/>
                    </a:lnTo>
                    <a:lnTo>
                      <a:pt x="14834" y="1562878"/>
                    </a:lnTo>
                    <a:lnTo>
                      <a:pt x="26084" y="1535602"/>
                    </a:lnTo>
                    <a:lnTo>
                      <a:pt x="40357" y="1508503"/>
                    </a:lnTo>
                    <a:lnTo>
                      <a:pt x="57359" y="1481871"/>
                    </a:lnTo>
                    <a:lnTo>
                      <a:pt x="76974" y="1455766"/>
                    </a:lnTo>
                    <a:lnTo>
                      <a:pt x="99084" y="1430167"/>
                    </a:lnTo>
                    <a:lnTo>
                      <a:pt x="123573" y="1405115"/>
                    </a:lnTo>
                    <a:lnTo>
                      <a:pt x="150324" y="1380647"/>
                    </a:lnTo>
                    <a:lnTo>
                      <a:pt x="179259" y="1356803"/>
                    </a:lnTo>
                    <a:lnTo>
                      <a:pt x="210280" y="1333583"/>
                    </a:lnTo>
                    <a:lnTo>
                      <a:pt x="243250" y="1311046"/>
                    </a:lnTo>
                    <a:lnTo>
                      <a:pt x="278113" y="1289230"/>
                    </a:lnTo>
                    <a:lnTo>
                      <a:pt x="314749" y="1268174"/>
                    </a:lnTo>
                    <a:lnTo>
                      <a:pt x="353081" y="1247917"/>
                    </a:lnTo>
                    <a:lnTo>
                      <a:pt x="392993" y="1228519"/>
                    </a:lnTo>
                    <a:lnTo>
                      <a:pt x="434387" y="1210017"/>
                    </a:lnTo>
                    <a:lnTo>
                      <a:pt x="477166" y="1192451"/>
                    </a:lnTo>
                    <a:lnTo>
                      <a:pt x="521250" y="1175879"/>
                    </a:lnTo>
                    <a:lnTo>
                      <a:pt x="566524" y="1160341"/>
                    </a:lnTo>
                    <a:lnTo>
                      <a:pt x="612909" y="1145894"/>
                    </a:lnTo>
                    <a:lnTo>
                      <a:pt x="660289" y="1132578"/>
                    </a:lnTo>
                    <a:lnTo>
                      <a:pt x="708565" y="1120432"/>
                    </a:lnTo>
                    <a:lnTo>
                      <a:pt x="757660" y="1109553"/>
                    </a:lnTo>
                    <a:lnTo>
                      <a:pt x="807458" y="1099942"/>
                    </a:lnTo>
                    <a:lnTo>
                      <a:pt x="857860" y="1091675"/>
                    </a:lnTo>
                    <a:lnTo>
                      <a:pt x="908788" y="1084793"/>
                    </a:lnTo>
                    <a:lnTo>
                      <a:pt x="960106" y="1079334"/>
                    </a:lnTo>
                    <a:lnTo>
                      <a:pt x="1011756" y="1075396"/>
                    </a:lnTo>
                    <a:lnTo>
                      <a:pt x="1063620" y="1072978"/>
                    </a:lnTo>
                    <a:lnTo>
                      <a:pt x="1115289" y="1072179"/>
                    </a:lnTo>
                    <a:lnTo>
                      <a:pt x="1140968" y="1071769"/>
                    </a:lnTo>
                    <a:lnTo>
                      <a:pt x="1140363" y="1071789"/>
                    </a:lnTo>
                    <a:lnTo>
                      <a:pt x="1166022" y="1070600"/>
                    </a:lnTo>
                    <a:lnTo>
                      <a:pt x="1165418" y="1070639"/>
                    </a:lnTo>
                    <a:lnTo>
                      <a:pt x="1191077" y="1068689"/>
                    </a:lnTo>
                    <a:lnTo>
                      <a:pt x="1190472" y="1068728"/>
                    </a:lnTo>
                    <a:lnTo>
                      <a:pt x="1216093" y="1066018"/>
                    </a:lnTo>
                    <a:lnTo>
                      <a:pt x="1215508" y="1066077"/>
                    </a:lnTo>
                    <a:lnTo>
                      <a:pt x="1241069" y="1062606"/>
                    </a:lnTo>
                    <a:lnTo>
                      <a:pt x="1240484" y="1062704"/>
                    </a:lnTo>
                    <a:lnTo>
                      <a:pt x="1265987" y="1058493"/>
                    </a:lnTo>
                    <a:lnTo>
                      <a:pt x="1265149" y="1058649"/>
                    </a:lnTo>
                    <a:lnTo>
                      <a:pt x="1315902" y="1048062"/>
                    </a:lnTo>
                    <a:lnTo>
                      <a:pt x="1314849" y="1048315"/>
                    </a:lnTo>
                    <a:lnTo>
                      <a:pt x="1365192" y="1034941"/>
                    </a:lnTo>
                    <a:lnTo>
                      <a:pt x="1364198" y="1035234"/>
                    </a:lnTo>
                    <a:lnTo>
                      <a:pt x="1414034" y="1019149"/>
                    </a:lnTo>
                    <a:lnTo>
                      <a:pt x="1413078" y="1019481"/>
                    </a:lnTo>
                    <a:lnTo>
                      <a:pt x="1462330" y="1000803"/>
                    </a:lnTo>
                    <a:lnTo>
                      <a:pt x="1461413" y="1001174"/>
                    </a:lnTo>
                    <a:lnTo>
                      <a:pt x="1509963" y="980001"/>
                    </a:lnTo>
                    <a:lnTo>
                      <a:pt x="1509105" y="980410"/>
                    </a:lnTo>
                    <a:lnTo>
                      <a:pt x="1556836" y="956820"/>
                    </a:lnTo>
                    <a:lnTo>
                      <a:pt x="1556017" y="957249"/>
                    </a:lnTo>
                    <a:lnTo>
                      <a:pt x="1602850" y="931378"/>
                    </a:lnTo>
                    <a:lnTo>
                      <a:pt x="1602071" y="931826"/>
                    </a:lnTo>
                    <a:lnTo>
                      <a:pt x="1647910" y="903752"/>
                    </a:lnTo>
                    <a:lnTo>
                      <a:pt x="1647169" y="904220"/>
                    </a:lnTo>
                    <a:lnTo>
                      <a:pt x="1691897" y="874059"/>
                    </a:lnTo>
                    <a:lnTo>
                      <a:pt x="1691195" y="874546"/>
                    </a:lnTo>
                    <a:lnTo>
                      <a:pt x="1734714" y="842378"/>
                    </a:lnTo>
                    <a:lnTo>
                      <a:pt x="1734051" y="842904"/>
                    </a:lnTo>
                    <a:lnTo>
                      <a:pt x="1776264" y="808825"/>
                    </a:lnTo>
                    <a:lnTo>
                      <a:pt x="1775621" y="809371"/>
                    </a:lnTo>
                    <a:lnTo>
                      <a:pt x="1816449" y="773498"/>
                    </a:lnTo>
                    <a:lnTo>
                      <a:pt x="1815825" y="774063"/>
                    </a:lnTo>
                    <a:lnTo>
                      <a:pt x="1855133" y="736494"/>
                    </a:lnTo>
                    <a:lnTo>
                      <a:pt x="1854548" y="737079"/>
                    </a:lnTo>
                    <a:lnTo>
                      <a:pt x="1892256" y="697911"/>
                    </a:lnTo>
                    <a:lnTo>
                      <a:pt x="1891691" y="698516"/>
                    </a:lnTo>
                    <a:lnTo>
                      <a:pt x="1927684" y="657847"/>
                    </a:lnTo>
                    <a:lnTo>
                      <a:pt x="1927138" y="658490"/>
                    </a:lnTo>
                    <a:lnTo>
                      <a:pt x="1961337" y="616417"/>
                    </a:lnTo>
                    <a:lnTo>
                      <a:pt x="1960810" y="617100"/>
                    </a:lnTo>
                    <a:lnTo>
                      <a:pt x="1993099" y="573721"/>
                    </a:lnTo>
                    <a:lnTo>
                      <a:pt x="1992592" y="574423"/>
                    </a:lnTo>
                    <a:lnTo>
                      <a:pt x="2022872" y="529854"/>
                    </a:lnTo>
                    <a:lnTo>
                      <a:pt x="2022404" y="530595"/>
                    </a:lnTo>
                    <a:lnTo>
                      <a:pt x="2050578" y="484916"/>
                    </a:lnTo>
                    <a:lnTo>
                      <a:pt x="2050110" y="485696"/>
                    </a:lnTo>
                    <a:lnTo>
                      <a:pt x="2076081" y="439022"/>
                    </a:lnTo>
                    <a:lnTo>
                      <a:pt x="2075652" y="439860"/>
                    </a:lnTo>
                    <a:lnTo>
                      <a:pt x="2099323" y="392290"/>
                    </a:lnTo>
                    <a:lnTo>
                      <a:pt x="2098913" y="393147"/>
                    </a:lnTo>
                    <a:lnTo>
                      <a:pt x="2120166" y="344777"/>
                    </a:lnTo>
                    <a:lnTo>
                      <a:pt x="2119796" y="345694"/>
                    </a:lnTo>
                    <a:lnTo>
                      <a:pt x="2138533" y="296622"/>
                    </a:lnTo>
                    <a:lnTo>
                      <a:pt x="2138201" y="297577"/>
                    </a:lnTo>
                    <a:lnTo>
                      <a:pt x="2154326" y="247901"/>
                    </a:lnTo>
                    <a:lnTo>
                      <a:pt x="2154033" y="248915"/>
                    </a:lnTo>
                    <a:lnTo>
                      <a:pt x="2167468" y="198751"/>
                    </a:lnTo>
                    <a:lnTo>
                      <a:pt x="2167214" y="199824"/>
                    </a:lnTo>
                    <a:lnTo>
                      <a:pt x="2177821" y="149251"/>
                    </a:lnTo>
                    <a:lnTo>
                      <a:pt x="2177665" y="150069"/>
                    </a:lnTo>
                    <a:lnTo>
                      <a:pt x="2181896" y="124666"/>
                    </a:lnTo>
                    <a:lnTo>
                      <a:pt x="2181701" y="126167"/>
                    </a:lnTo>
                    <a:lnTo>
                      <a:pt x="2184177" y="98717"/>
                    </a:lnTo>
                    <a:lnTo>
                      <a:pt x="2224225" y="102323"/>
                    </a:lnTo>
                    <a:lnTo>
                      <a:pt x="2221691" y="130534"/>
                    </a:lnTo>
                    <a:lnTo>
                      <a:pt x="2217265" y="157088"/>
                    </a:lnTo>
                    <a:lnTo>
                      <a:pt x="2206444" y="208616"/>
                    </a:lnTo>
                    <a:lnTo>
                      <a:pt x="2192737" y="259833"/>
                    </a:lnTo>
                    <a:lnTo>
                      <a:pt x="2176281" y="310484"/>
                    </a:lnTo>
                    <a:lnTo>
                      <a:pt x="2157173" y="360491"/>
                    </a:lnTo>
                    <a:lnTo>
                      <a:pt x="2135530" y="409758"/>
                    </a:lnTo>
                    <a:lnTo>
                      <a:pt x="2111450" y="458167"/>
                    </a:lnTo>
                    <a:lnTo>
                      <a:pt x="2085031" y="505640"/>
                    </a:lnTo>
                    <a:lnTo>
                      <a:pt x="2056389" y="552080"/>
                    </a:lnTo>
                    <a:lnTo>
                      <a:pt x="2025621" y="597389"/>
                    </a:lnTo>
                    <a:lnTo>
                      <a:pt x="1992806" y="641450"/>
                    </a:lnTo>
                    <a:lnTo>
                      <a:pt x="1958081" y="684186"/>
                    </a:lnTo>
                    <a:lnTo>
                      <a:pt x="1921522" y="725479"/>
                    </a:lnTo>
                    <a:lnTo>
                      <a:pt x="1883229" y="765271"/>
                    </a:lnTo>
                    <a:lnTo>
                      <a:pt x="1843297" y="803424"/>
                    </a:lnTo>
                    <a:lnTo>
                      <a:pt x="1801865" y="839843"/>
                    </a:lnTo>
                    <a:lnTo>
                      <a:pt x="1758969" y="874449"/>
                    </a:lnTo>
                    <a:lnTo>
                      <a:pt x="1714749" y="907144"/>
                    </a:lnTo>
                    <a:lnTo>
                      <a:pt x="1669299" y="937811"/>
                    </a:lnTo>
                    <a:lnTo>
                      <a:pt x="1622699" y="966354"/>
                    </a:lnTo>
                    <a:lnTo>
                      <a:pt x="1575066" y="992674"/>
                    </a:lnTo>
                    <a:lnTo>
                      <a:pt x="1526478" y="1016673"/>
                    </a:lnTo>
                    <a:lnTo>
                      <a:pt x="1477051" y="1038236"/>
                    </a:lnTo>
                    <a:lnTo>
                      <a:pt x="1426863" y="1057264"/>
                    </a:lnTo>
                    <a:lnTo>
                      <a:pt x="1376033" y="1073661"/>
                    </a:lnTo>
                    <a:lnTo>
                      <a:pt x="1324656" y="1087308"/>
                    </a:lnTo>
                    <a:lnTo>
                      <a:pt x="1272948" y="1098089"/>
                    </a:lnTo>
                    <a:lnTo>
                      <a:pt x="1246763" y="1102417"/>
                    </a:lnTo>
                    <a:lnTo>
                      <a:pt x="1220635" y="1105966"/>
                    </a:lnTo>
                    <a:lnTo>
                      <a:pt x="1194430" y="1108754"/>
                    </a:lnTo>
                    <a:lnTo>
                      <a:pt x="1168186" y="1110762"/>
                    </a:lnTo>
                    <a:lnTo>
                      <a:pt x="1141904" y="1111971"/>
                    </a:lnTo>
                    <a:lnTo>
                      <a:pt x="1115913" y="1112380"/>
                    </a:lnTo>
                    <a:lnTo>
                      <a:pt x="1064555" y="1113179"/>
                    </a:lnTo>
                    <a:lnTo>
                      <a:pt x="1065180" y="1113160"/>
                    </a:lnTo>
                    <a:lnTo>
                      <a:pt x="1013920" y="1115538"/>
                    </a:lnTo>
                    <a:lnTo>
                      <a:pt x="1014524" y="1115499"/>
                    </a:lnTo>
                    <a:lnTo>
                      <a:pt x="963479" y="1119418"/>
                    </a:lnTo>
                    <a:lnTo>
                      <a:pt x="964064" y="1119360"/>
                    </a:lnTo>
                    <a:lnTo>
                      <a:pt x="913311" y="1124741"/>
                    </a:lnTo>
                    <a:lnTo>
                      <a:pt x="913877" y="1124682"/>
                    </a:lnTo>
                    <a:lnTo>
                      <a:pt x="863534" y="1131486"/>
                    </a:lnTo>
                    <a:lnTo>
                      <a:pt x="864099" y="1131389"/>
                    </a:lnTo>
                    <a:lnTo>
                      <a:pt x="814243" y="1139577"/>
                    </a:lnTo>
                    <a:lnTo>
                      <a:pt x="814809" y="1139480"/>
                    </a:lnTo>
                    <a:lnTo>
                      <a:pt x="765557" y="1148974"/>
                    </a:lnTo>
                    <a:lnTo>
                      <a:pt x="766103" y="1148857"/>
                    </a:lnTo>
                    <a:lnTo>
                      <a:pt x="717553" y="1159639"/>
                    </a:lnTo>
                    <a:lnTo>
                      <a:pt x="718099" y="1159502"/>
                    </a:lnTo>
                    <a:lnTo>
                      <a:pt x="670369" y="1171492"/>
                    </a:lnTo>
                    <a:lnTo>
                      <a:pt x="670895" y="1171356"/>
                    </a:lnTo>
                    <a:lnTo>
                      <a:pt x="624062" y="1184516"/>
                    </a:lnTo>
                    <a:lnTo>
                      <a:pt x="624608" y="1184360"/>
                    </a:lnTo>
                    <a:lnTo>
                      <a:pt x="578768" y="1198631"/>
                    </a:lnTo>
                    <a:lnTo>
                      <a:pt x="579314" y="1198455"/>
                    </a:lnTo>
                    <a:lnTo>
                      <a:pt x="534587" y="1213818"/>
                    </a:lnTo>
                    <a:lnTo>
                      <a:pt x="535133" y="1213623"/>
                    </a:lnTo>
                    <a:lnTo>
                      <a:pt x="491613" y="1229981"/>
                    </a:lnTo>
                    <a:lnTo>
                      <a:pt x="492159" y="1229766"/>
                    </a:lnTo>
                    <a:lnTo>
                      <a:pt x="449946" y="1247098"/>
                    </a:lnTo>
                    <a:lnTo>
                      <a:pt x="450512" y="1246845"/>
                    </a:lnTo>
                    <a:lnTo>
                      <a:pt x="409703" y="1265093"/>
                    </a:lnTo>
                    <a:lnTo>
                      <a:pt x="410288" y="1264820"/>
                    </a:lnTo>
                    <a:lnTo>
                      <a:pt x="370961" y="1283946"/>
                    </a:lnTo>
                    <a:lnTo>
                      <a:pt x="371565" y="1283634"/>
                    </a:lnTo>
                    <a:lnTo>
                      <a:pt x="333857" y="1303559"/>
                    </a:lnTo>
                    <a:lnTo>
                      <a:pt x="334480" y="1303208"/>
                    </a:lnTo>
                    <a:lnTo>
                      <a:pt x="298488" y="1323894"/>
                    </a:lnTo>
                    <a:lnTo>
                      <a:pt x="299131" y="1323523"/>
                    </a:lnTo>
                    <a:lnTo>
                      <a:pt x="264932" y="1344910"/>
                    </a:lnTo>
                    <a:lnTo>
                      <a:pt x="265615" y="1344482"/>
                    </a:lnTo>
                    <a:lnTo>
                      <a:pt x="233326" y="1366532"/>
                    </a:lnTo>
                    <a:lnTo>
                      <a:pt x="234028" y="1366025"/>
                    </a:lnTo>
                    <a:lnTo>
                      <a:pt x="203748" y="1388699"/>
                    </a:lnTo>
                    <a:lnTo>
                      <a:pt x="204489" y="1388114"/>
                    </a:lnTo>
                    <a:lnTo>
                      <a:pt x="176315" y="1411354"/>
                    </a:lnTo>
                    <a:lnTo>
                      <a:pt x="177075" y="1410671"/>
                    </a:lnTo>
                    <a:lnTo>
                      <a:pt x="151123" y="1434417"/>
                    </a:lnTo>
                    <a:lnTo>
                      <a:pt x="151923" y="1433637"/>
                    </a:lnTo>
                    <a:lnTo>
                      <a:pt x="128272" y="1457832"/>
                    </a:lnTo>
                    <a:lnTo>
                      <a:pt x="129111" y="1456916"/>
                    </a:lnTo>
                    <a:lnTo>
                      <a:pt x="107858" y="1481520"/>
                    </a:lnTo>
                    <a:lnTo>
                      <a:pt x="108716" y="1480448"/>
                    </a:lnTo>
                    <a:lnTo>
                      <a:pt x="89959" y="1505422"/>
                    </a:lnTo>
                    <a:lnTo>
                      <a:pt x="90836" y="1504155"/>
                    </a:lnTo>
                    <a:lnTo>
                      <a:pt x="74692" y="1529422"/>
                    </a:lnTo>
                    <a:lnTo>
                      <a:pt x="75550" y="1527979"/>
                    </a:lnTo>
                    <a:lnTo>
                      <a:pt x="62116" y="1553500"/>
                    </a:lnTo>
                    <a:lnTo>
                      <a:pt x="62915" y="1551804"/>
                    </a:lnTo>
                    <a:lnTo>
                      <a:pt x="52289" y="1577519"/>
                    </a:lnTo>
                    <a:lnTo>
                      <a:pt x="52816" y="1576096"/>
                    </a:lnTo>
                    <a:lnTo>
                      <a:pt x="48585" y="1589022"/>
                    </a:lnTo>
                    <a:lnTo>
                      <a:pt x="48896" y="1587989"/>
                    </a:lnTo>
                    <a:lnTo>
                      <a:pt x="45406" y="1600954"/>
                    </a:lnTo>
                    <a:lnTo>
                      <a:pt x="45680" y="1599862"/>
                    </a:lnTo>
                    <a:lnTo>
                      <a:pt x="42930" y="1612846"/>
                    </a:lnTo>
                    <a:lnTo>
                      <a:pt x="43145" y="1611715"/>
                    </a:lnTo>
                    <a:lnTo>
                      <a:pt x="41175" y="1624719"/>
                    </a:lnTo>
                    <a:lnTo>
                      <a:pt x="41312" y="1623530"/>
                    </a:lnTo>
                    <a:lnTo>
                      <a:pt x="40122" y="1636554"/>
                    </a:lnTo>
                    <a:lnTo>
                      <a:pt x="40201" y="1635345"/>
                    </a:lnTo>
                    <a:lnTo>
                      <a:pt x="39811" y="1648349"/>
                    </a:lnTo>
                    <a:close/>
                    <a:moveTo>
                      <a:pt x="2142569" y="116205"/>
                    </a:moveTo>
                    <a:lnTo>
                      <a:pt x="2211494" y="261"/>
                    </a:lnTo>
                    <a:lnTo>
                      <a:pt x="2262890" y="124958"/>
                    </a:lnTo>
                    <a:close/>
                  </a:path>
                </a:pathLst>
              </a:custGeom>
              <a:solidFill>
                <a:srgbClr val="A11E3B">
                  <a:alpha val="60000"/>
                </a:srgbClr>
              </a:solidFill>
              <a:ln w="1949"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E50D4937-BB80-9F23-8C05-CBF55BE573B0}"/>
                  </a:ext>
                </a:extLst>
              </p:cNvPr>
              <p:cNvSpPr/>
              <p:nvPr/>
            </p:nvSpPr>
            <p:spPr>
              <a:xfrm rot="16200000" flipV="1">
                <a:off x="6285976" y="2999826"/>
                <a:ext cx="1650729" cy="2263459"/>
              </a:xfrm>
              <a:custGeom>
                <a:avLst/>
                <a:gdLst>
                  <a:gd name="connsiteX0" fmla="*/ 2022 w 1650729"/>
                  <a:gd name="connsiteY0" fmla="*/ 1084 h 2263459"/>
                  <a:gd name="connsiteX1" fmla="*/ 15900 w 1650729"/>
                  <a:gd name="connsiteY1" fmla="*/ 1501 h 2263459"/>
                  <a:gd name="connsiteX2" fmla="*/ 30348 w 1650729"/>
                  <a:gd name="connsiteY2" fmla="*/ 2796 h 2263459"/>
                  <a:gd name="connsiteX3" fmla="*/ 44745 w 1650729"/>
                  <a:gd name="connsiteY3" fmla="*/ 4931 h 2263459"/>
                  <a:gd name="connsiteX4" fmla="*/ 59076 w 1650729"/>
                  <a:gd name="connsiteY4" fmla="*/ 7888 h 2263459"/>
                  <a:gd name="connsiteX5" fmla="*/ 73329 w 1650729"/>
                  <a:gd name="connsiteY5" fmla="*/ 11647 h 2263459"/>
                  <a:gd name="connsiteX6" fmla="*/ 87727 w 1650729"/>
                  <a:gd name="connsiteY6" fmla="*/ 16261 h 2263459"/>
                  <a:gd name="connsiteX7" fmla="*/ 115519 w 1650729"/>
                  <a:gd name="connsiteY7" fmla="*/ 27507 h 2263459"/>
                  <a:gd name="connsiteX8" fmla="*/ 143120 w 1650729"/>
                  <a:gd name="connsiteY8" fmla="*/ 41743 h 2263459"/>
                  <a:gd name="connsiteX9" fmla="*/ 170248 w 1650729"/>
                  <a:gd name="connsiteY9" fmla="*/ 58728 h 2263459"/>
                  <a:gd name="connsiteX10" fmla="*/ 196874 w 1650729"/>
                  <a:gd name="connsiteY10" fmla="*/ 78331 h 2263459"/>
                  <a:gd name="connsiteX11" fmla="*/ 222971 w 1650729"/>
                  <a:gd name="connsiteY11" fmla="*/ 100430 h 2263459"/>
                  <a:gd name="connsiteX12" fmla="*/ 248513 w 1650729"/>
                  <a:gd name="connsiteY12" fmla="*/ 124914 h 2263459"/>
                  <a:gd name="connsiteX13" fmla="*/ 273471 w 1650729"/>
                  <a:gd name="connsiteY13" fmla="*/ 151676 h 2263459"/>
                  <a:gd name="connsiteX14" fmla="*/ 297808 w 1650729"/>
                  <a:gd name="connsiteY14" fmla="*/ 180613 h 2263459"/>
                  <a:gd name="connsiteX15" fmla="*/ 321492 w 1650729"/>
                  <a:gd name="connsiteY15" fmla="*/ 211625 h 2263459"/>
                  <a:gd name="connsiteX16" fmla="*/ 344484 w 1650729"/>
                  <a:gd name="connsiteY16" fmla="*/ 244614 h 2263459"/>
                  <a:gd name="connsiteX17" fmla="*/ 366742 w 1650729"/>
                  <a:gd name="connsiteY17" fmla="*/ 279480 h 2263459"/>
                  <a:gd name="connsiteX18" fmla="*/ 388225 w 1650729"/>
                  <a:gd name="connsiteY18" fmla="*/ 316127 h 2263459"/>
                  <a:gd name="connsiteX19" fmla="*/ 408889 w 1650729"/>
                  <a:gd name="connsiteY19" fmla="*/ 354459 h 2263459"/>
                  <a:gd name="connsiteX20" fmla="*/ 428685 w 1650729"/>
                  <a:gd name="connsiteY20" fmla="*/ 394377 h 2263459"/>
                  <a:gd name="connsiteX21" fmla="*/ 447568 w 1650729"/>
                  <a:gd name="connsiteY21" fmla="*/ 435785 h 2263459"/>
                  <a:gd name="connsiteX22" fmla="*/ 465491 w 1650729"/>
                  <a:gd name="connsiteY22" fmla="*/ 478587 h 2263459"/>
                  <a:gd name="connsiteX23" fmla="*/ 482405 w 1650729"/>
                  <a:gd name="connsiteY23" fmla="*/ 522681 h 2263459"/>
                  <a:gd name="connsiteX24" fmla="*/ 498259 w 1650729"/>
                  <a:gd name="connsiteY24" fmla="*/ 567975 h 2263459"/>
                  <a:gd name="connsiteX25" fmla="*/ 513005 w 1650729"/>
                  <a:gd name="connsiteY25" fmla="*/ 614368 h 2263459"/>
                  <a:gd name="connsiteX26" fmla="*/ 526591 w 1650729"/>
                  <a:gd name="connsiteY26" fmla="*/ 661763 h 2263459"/>
                  <a:gd name="connsiteX27" fmla="*/ 538968 w 1650729"/>
                  <a:gd name="connsiteY27" fmla="*/ 710063 h 2263459"/>
                  <a:gd name="connsiteX28" fmla="*/ 550084 w 1650729"/>
                  <a:gd name="connsiteY28" fmla="*/ 759168 h 2263459"/>
                  <a:gd name="connsiteX29" fmla="*/ 559887 w 1650729"/>
                  <a:gd name="connsiteY29" fmla="*/ 808982 h 2263459"/>
                  <a:gd name="connsiteX30" fmla="*/ 568328 w 1650729"/>
                  <a:gd name="connsiteY30" fmla="*/ 859405 h 2263459"/>
                  <a:gd name="connsiteX31" fmla="*/ 575351 w 1650729"/>
                  <a:gd name="connsiteY31" fmla="*/ 910341 h 2263459"/>
                  <a:gd name="connsiteX32" fmla="*/ 580906 w 1650729"/>
                  <a:gd name="connsiteY32" fmla="*/ 961690 h 2263459"/>
                  <a:gd name="connsiteX33" fmla="*/ 584940 w 1650729"/>
                  <a:gd name="connsiteY33" fmla="*/ 1013357 h 2263459"/>
                  <a:gd name="connsiteX34" fmla="*/ 587399 w 1650729"/>
                  <a:gd name="connsiteY34" fmla="*/ 1065238 h 2263459"/>
                  <a:gd name="connsiteX35" fmla="*/ 588225 w 1650729"/>
                  <a:gd name="connsiteY35" fmla="*/ 1116914 h 2263459"/>
                  <a:gd name="connsiteX36" fmla="*/ 588621 w 1650729"/>
                  <a:gd name="connsiteY36" fmla="*/ 1142614 h 2263459"/>
                  <a:gd name="connsiteX37" fmla="*/ 588602 w 1650729"/>
                  <a:gd name="connsiteY37" fmla="*/ 1142002 h 2263459"/>
                  <a:gd name="connsiteX38" fmla="*/ 589777 w 1650729"/>
                  <a:gd name="connsiteY38" fmla="*/ 1167676 h 2263459"/>
                  <a:gd name="connsiteX39" fmla="*/ 589740 w 1650729"/>
                  <a:gd name="connsiteY39" fmla="*/ 1167076 h 2263459"/>
                  <a:gd name="connsiteX40" fmla="*/ 591686 w 1650729"/>
                  <a:gd name="connsiteY40" fmla="*/ 1192725 h 2263459"/>
                  <a:gd name="connsiteX41" fmla="*/ 591632 w 1650729"/>
                  <a:gd name="connsiteY41" fmla="*/ 1192138 h 2263459"/>
                  <a:gd name="connsiteX42" fmla="*/ 594334 w 1650729"/>
                  <a:gd name="connsiteY42" fmla="*/ 1217748 h 2263459"/>
                  <a:gd name="connsiteX43" fmla="*/ 594264 w 1650729"/>
                  <a:gd name="connsiteY43" fmla="*/ 1217173 h 2263459"/>
                  <a:gd name="connsiteX44" fmla="*/ 597709 w 1650729"/>
                  <a:gd name="connsiteY44" fmla="*/ 1242733 h 2263459"/>
                  <a:gd name="connsiteX45" fmla="*/ 597625 w 1650729"/>
                  <a:gd name="connsiteY45" fmla="*/ 1242169 h 2263459"/>
                  <a:gd name="connsiteX46" fmla="*/ 601802 w 1650729"/>
                  <a:gd name="connsiteY46" fmla="*/ 1267668 h 2263459"/>
                  <a:gd name="connsiteX47" fmla="*/ 601648 w 1650729"/>
                  <a:gd name="connsiteY47" fmla="*/ 1266846 h 2263459"/>
                  <a:gd name="connsiteX48" fmla="*/ 612147 w 1650729"/>
                  <a:gd name="connsiteY48" fmla="*/ 1317604 h 2263459"/>
                  <a:gd name="connsiteX49" fmla="*/ 611900 w 1650729"/>
                  <a:gd name="connsiteY49" fmla="*/ 1316551 h 2263459"/>
                  <a:gd name="connsiteX50" fmla="*/ 625174 w 1650729"/>
                  <a:gd name="connsiteY50" fmla="*/ 1366910 h 2263459"/>
                  <a:gd name="connsiteX51" fmla="*/ 624881 w 1650729"/>
                  <a:gd name="connsiteY51" fmla="*/ 1365907 h 2263459"/>
                  <a:gd name="connsiteX52" fmla="*/ 640834 w 1650729"/>
                  <a:gd name="connsiteY52" fmla="*/ 1415763 h 2263459"/>
                  <a:gd name="connsiteX53" fmla="*/ 640503 w 1650729"/>
                  <a:gd name="connsiteY53" fmla="*/ 1414810 h 2263459"/>
                  <a:gd name="connsiteX54" fmla="*/ 659035 w 1650729"/>
                  <a:gd name="connsiteY54" fmla="*/ 1464063 h 2263459"/>
                  <a:gd name="connsiteX55" fmla="*/ 658669 w 1650729"/>
                  <a:gd name="connsiteY55" fmla="*/ 1463158 h 2263459"/>
                  <a:gd name="connsiteX56" fmla="*/ 679682 w 1650729"/>
                  <a:gd name="connsiteY56" fmla="*/ 1511709 h 2263459"/>
                  <a:gd name="connsiteX57" fmla="*/ 679284 w 1650729"/>
                  <a:gd name="connsiteY57" fmla="*/ 1510850 h 2263459"/>
                  <a:gd name="connsiteX58" fmla="*/ 702677 w 1650729"/>
                  <a:gd name="connsiteY58" fmla="*/ 1558598 h 2263459"/>
                  <a:gd name="connsiteX59" fmla="*/ 702252 w 1650729"/>
                  <a:gd name="connsiteY59" fmla="*/ 1557781 h 2263459"/>
                  <a:gd name="connsiteX60" fmla="*/ 727927 w 1650729"/>
                  <a:gd name="connsiteY60" fmla="*/ 1604626 h 2263459"/>
                  <a:gd name="connsiteX61" fmla="*/ 727479 w 1650729"/>
                  <a:gd name="connsiteY61" fmla="*/ 1603848 h 2263459"/>
                  <a:gd name="connsiteX62" fmla="*/ 755333 w 1650729"/>
                  <a:gd name="connsiteY62" fmla="*/ 1649689 h 2263459"/>
                  <a:gd name="connsiteX63" fmla="*/ 754861 w 1650729"/>
                  <a:gd name="connsiteY63" fmla="*/ 1648949 h 2263459"/>
                  <a:gd name="connsiteX64" fmla="*/ 784800 w 1650729"/>
                  <a:gd name="connsiteY64" fmla="*/ 1693686 h 2263459"/>
                  <a:gd name="connsiteX65" fmla="*/ 784305 w 1650729"/>
                  <a:gd name="connsiteY65" fmla="*/ 1692979 h 2263459"/>
                  <a:gd name="connsiteX66" fmla="*/ 816227 w 1650729"/>
                  <a:gd name="connsiteY66" fmla="*/ 1736514 h 2263459"/>
                  <a:gd name="connsiteX67" fmla="*/ 815708 w 1650729"/>
                  <a:gd name="connsiteY67" fmla="*/ 1735837 h 2263459"/>
                  <a:gd name="connsiteX68" fmla="*/ 849515 w 1650729"/>
                  <a:gd name="connsiteY68" fmla="*/ 1778066 h 2263459"/>
                  <a:gd name="connsiteX69" fmla="*/ 848975 w 1650729"/>
                  <a:gd name="connsiteY69" fmla="*/ 1777418 h 2263459"/>
                  <a:gd name="connsiteX70" fmla="*/ 884568 w 1650729"/>
                  <a:gd name="connsiteY70" fmla="*/ 1818243 h 2263459"/>
                  <a:gd name="connsiteX71" fmla="*/ 884003 w 1650729"/>
                  <a:gd name="connsiteY71" fmla="*/ 1817623 h 2263459"/>
                  <a:gd name="connsiteX72" fmla="*/ 921283 w 1650729"/>
                  <a:gd name="connsiteY72" fmla="*/ 1856941 h 2263459"/>
                  <a:gd name="connsiteX73" fmla="*/ 920694 w 1650729"/>
                  <a:gd name="connsiteY73" fmla="*/ 1856347 h 2263459"/>
                  <a:gd name="connsiteX74" fmla="*/ 959559 w 1650729"/>
                  <a:gd name="connsiteY74" fmla="*/ 1894060 h 2263459"/>
                  <a:gd name="connsiteX75" fmla="*/ 958945 w 1650729"/>
                  <a:gd name="connsiteY75" fmla="*/ 1893487 h 2263459"/>
                  <a:gd name="connsiteX76" fmla="*/ 999299 w 1650729"/>
                  <a:gd name="connsiteY76" fmla="*/ 1929494 h 2263459"/>
                  <a:gd name="connsiteX77" fmla="*/ 998654 w 1650729"/>
                  <a:gd name="connsiteY77" fmla="*/ 1928945 h 2263459"/>
                  <a:gd name="connsiteX78" fmla="*/ 1040396 w 1650729"/>
                  <a:gd name="connsiteY78" fmla="*/ 1963147 h 2263459"/>
                  <a:gd name="connsiteX79" fmla="*/ 1039724 w 1650729"/>
                  <a:gd name="connsiteY79" fmla="*/ 1962616 h 2263459"/>
                  <a:gd name="connsiteX80" fmla="*/ 1082755 w 1650729"/>
                  <a:gd name="connsiteY80" fmla="*/ 1994912 h 2263459"/>
                  <a:gd name="connsiteX81" fmla="*/ 1082048 w 1650729"/>
                  <a:gd name="connsiteY81" fmla="*/ 1994405 h 2263459"/>
                  <a:gd name="connsiteX82" fmla="*/ 1126271 w 1650729"/>
                  <a:gd name="connsiteY82" fmla="*/ 2024702 h 2263459"/>
                  <a:gd name="connsiteX83" fmla="*/ 1125528 w 1650729"/>
                  <a:gd name="connsiteY83" fmla="*/ 2024214 h 2263459"/>
                  <a:gd name="connsiteX84" fmla="*/ 1170841 w 1650729"/>
                  <a:gd name="connsiteY84" fmla="*/ 2052386 h 2263459"/>
                  <a:gd name="connsiteX85" fmla="*/ 1170059 w 1650729"/>
                  <a:gd name="connsiteY85" fmla="*/ 2051918 h 2263459"/>
                  <a:gd name="connsiteX86" fmla="*/ 1216364 w 1650729"/>
                  <a:gd name="connsiteY86" fmla="*/ 2077907 h 2263459"/>
                  <a:gd name="connsiteX87" fmla="*/ 1215539 w 1650729"/>
                  <a:gd name="connsiteY87" fmla="*/ 2077458 h 2263459"/>
                  <a:gd name="connsiteX88" fmla="*/ 1262738 w 1650729"/>
                  <a:gd name="connsiteY88" fmla="*/ 2101127 h 2263459"/>
                  <a:gd name="connsiteX89" fmla="*/ 1261868 w 1650729"/>
                  <a:gd name="connsiteY89" fmla="*/ 2100717 h 2263459"/>
                  <a:gd name="connsiteX90" fmla="*/ 1309860 w 1650729"/>
                  <a:gd name="connsiteY90" fmla="*/ 2121968 h 2263459"/>
                  <a:gd name="connsiteX91" fmla="*/ 1308942 w 1650729"/>
                  <a:gd name="connsiteY91" fmla="*/ 2121598 h 2263459"/>
                  <a:gd name="connsiteX92" fmla="*/ 1357627 w 1650729"/>
                  <a:gd name="connsiteY92" fmla="*/ 2140333 h 2263459"/>
                  <a:gd name="connsiteX93" fmla="*/ 1356660 w 1650729"/>
                  <a:gd name="connsiteY93" fmla="*/ 2140002 h 2263459"/>
                  <a:gd name="connsiteX94" fmla="*/ 1405941 w 1650729"/>
                  <a:gd name="connsiteY94" fmla="*/ 2156145 h 2263459"/>
                  <a:gd name="connsiteX95" fmla="*/ 1404921 w 1650729"/>
                  <a:gd name="connsiteY95" fmla="*/ 2155833 h 2263459"/>
                  <a:gd name="connsiteX96" fmla="*/ 1454697 w 1650729"/>
                  <a:gd name="connsiteY96" fmla="*/ 2169266 h 2263459"/>
                  <a:gd name="connsiteX97" fmla="*/ 1453625 w 1650729"/>
                  <a:gd name="connsiteY97" fmla="*/ 2169012 h 2263459"/>
                  <a:gd name="connsiteX98" fmla="*/ 1503798 w 1650729"/>
                  <a:gd name="connsiteY98" fmla="*/ 2179618 h 2263459"/>
                  <a:gd name="connsiteX99" fmla="*/ 1502958 w 1650729"/>
                  <a:gd name="connsiteY99" fmla="*/ 2179462 h 2263459"/>
                  <a:gd name="connsiteX100" fmla="*/ 1528163 w 1650729"/>
                  <a:gd name="connsiteY100" fmla="*/ 2183693 h 2263459"/>
                  <a:gd name="connsiteX101" fmla="*/ 1526628 w 1650729"/>
                  <a:gd name="connsiteY101" fmla="*/ 2183498 h 2263459"/>
                  <a:gd name="connsiteX102" fmla="*/ 1553071 w 1650729"/>
                  <a:gd name="connsiteY102" fmla="*/ 2185857 h 2263459"/>
                  <a:gd name="connsiteX103" fmla="*/ 1549492 w 1650729"/>
                  <a:gd name="connsiteY103" fmla="*/ 2225902 h 2263459"/>
                  <a:gd name="connsiteX104" fmla="*/ 1522276 w 1650729"/>
                  <a:gd name="connsiteY104" fmla="*/ 2223485 h 2263459"/>
                  <a:gd name="connsiteX105" fmla="*/ 1495888 w 1650729"/>
                  <a:gd name="connsiteY105" fmla="*/ 2219059 h 2263459"/>
                  <a:gd name="connsiteX106" fmla="*/ 1444755 w 1650729"/>
                  <a:gd name="connsiteY106" fmla="*/ 2208219 h 2263459"/>
                  <a:gd name="connsiteX107" fmla="*/ 1393930 w 1650729"/>
                  <a:gd name="connsiteY107" fmla="*/ 2194513 h 2263459"/>
                  <a:gd name="connsiteX108" fmla="*/ 1343655 w 1650729"/>
                  <a:gd name="connsiteY108" fmla="*/ 2178059 h 2263459"/>
                  <a:gd name="connsiteX109" fmla="*/ 1294026 w 1650729"/>
                  <a:gd name="connsiteY109" fmla="*/ 2158933 h 2263459"/>
                  <a:gd name="connsiteX110" fmla="*/ 1245141 w 1650729"/>
                  <a:gd name="connsiteY110" fmla="*/ 2137292 h 2263459"/>
                  <a:gd name="connsiteX111" fmla="*/ 1197096 w 1650729"/>
                  <a:gd name="connsiteY111" fmla="*/ 2113195 h 2263459"/>
                  <a:gd name="connsiteX112" fmla="*/ 1149988 w 1650729"/>
                  <a:gd name="connsiteY112" fmla="*/ 2086778 h 2263459"/>
                  <a:gd name="connsiteX113" fmla="*/ 1103911 w 1650729"/>
                  <a:gd name="connsiteY113" fmla="*/ 2058118 h 2263459"/>
                  <a:gd name="connsiteX114" fmla="*/ 1058964 w 1650729"/>
                  <a:gd name="connsiteY114" fmla="*/ 2027334 h 2263459"/>
                  <a:gd name="connsiteX115" fmla="*/ 1015240 w 1650729"/>
                  <a:gd name="connsiteY115" fmla="*/ 1994522 h 2263459"/>
                  <a:gd name="connsiteX116" fmla="*/ 972839 w 1650729"/>
                  <a:gd name="connsiteY116" fmla="*/ 1959780 h 2263459"/>
                  <a:gd name="connsiteX117" fmla="*/ 931856 w 1650729"/>
                  <a:gd name="connsiteY117" fmla="*/ 1923209 h 2263459"/>
                  <a:gd name="connsiteX118" fmla="*/ 892387 w 1650729"/>
                  <a:gd name="connsiteY118" fmla="*/ 1884911 h 2263459"/>
                  <a:gd name="connsiteX119" fmla="*/ 854530 w 1650729"/>
                  <a:gd name="connsiteY119" fmla="*/ 1844982 h 2263459"/>
                  <a:gd name="connsiteX120" fmla="*/ 818385 w 1650729"/>
                  <a:gd name="connsiteY120" fmla="*/ 1803524 h 2263459"/>
                  <a:gd name="connsiteX121" fmla="*/ 784047 w 1650729"/>
                  <a:gd name="connsiteY121" fmla="*/ 1760632 h 2263459"/>
                  <a:gd name="connsiteX122" fmla="*/ 751619 w 1650729"/>
                  <a:gd name="connsiteY122" fmla="*/ 1716407 h 2263459"/>
                  <a:gd name="connsiteX123" fmla="*/ 721194 w 1650729"/>
                  <a:gd name="connsiteY123" fmla="*/ 1670946 h 2263459"/>
                  <a:gd name="connsiteX124" fmla="*/ 692876 w 1650729"/>
                  <a:gd name="connsiteY124" fmla="*/ 1624344 h 2263459"/>
                  <a:gd name="connsiteX125" fmla="*/ 666766 w 1650729"/>
                  <a:gd name="connsiteY125" fmla="*/ 1576700 h 2263459"/>
                  <a:gd name="connsiteX126" fmla="*/ 642961 w 1650729"/>
                  <a:gd name="connsiteY126" fmla="*/ 1528113 h 2263459"/>
                  <a:gd name="connsiteX127" fmla="*/ 621569 w 1650729"/>
                  <a:gd name="connsiteY127" fmla="*/ 1478679 h 2263459"/>
                  <a:gd name="connsiteX128" fmla="*/ 602687 w 1650729"/>
                  <a:gd name="connsiteY128" fmla="*/ 1428496 h 2263459"/>
                  <a:gd name="connsiteX129" fmla="*/ 586422 w 1650729"/>
                  <a:gd name="connsiteY129" fmla="*/ 1377664 h 2263459"/>
                  <a:gd name="connsiteX130" fmla="*/ 572875 w 1650729"/>
                  <a:gd name="connsiteY130" fmla="*/ 1326278 h 2263459"/>
                  <a:gd name="connsiteX131" fmla="*/ 562182 w 1650729"/>
                  <a:gd name="connsiteY131" fmla="*/ 1274580 h 2263459"/>
                  <a:gd name="connsiteX132" fmla="*/ 557893 w 1650729"/>
                  <a:gd name="connsiteY132" fmla="*/ 1248387 h 2263459"/>
                  <a:gd name="connsiteX133" fmla="*/ 554371 w 1650729"/>
                  <a:gd name="connsiteY133" fmla="*/ 1222254 h 2263459"/>
                  <a:gd name="connsiteX134" fmla="*/ 551608 w 1650729"/>
                  <a:gd name="connsiteY134" fmla="*/ 1196061 h 2263459"/>
                  <a:gd name="connsiteX135" fmla="*/ 549620 w 1650729"/>
                  <a:gd name="connsiteY135" fmla="*/ 1169817 h 2263459"/>
                  <a:gd name="connsiteX136" fmla="*/ 548417 w 1650729"/>
                  <a:gd name="connsiteY136" fmla="*/ 1143536 h 2263459"/>
                  <a:gd name="connsiteX137" fmla="*/ 548017 w 1650729"/>
                  <a:gd name="connsiteY137" fmla="*/ 1117558 h 2263459"/>
                  <a:gd name="connsiteX138" fmla="*/ 547194 w 1650729"/>
                  <a:gd name="connsiteY138" fmla="*/ 1066197 h 2263459"/>
                  <a:gd name="connsiteX139" fmla="*/ 547216 w 1650729"/>
                  <a:gd name="connsiteY139" fmla="*/ 1066827 h 2263459"/>
                  <a:gd name="connsiteX140" fmla="*/ 544784 w 1650729"/>
                  <a:gd name="connsiteY140" fmla="*/ 1015565 h 2263459"/>
                  <a:gd name="connsiteX141" fmla="*/ 544823 w 1650729"/>
                  <a:gd name="connsiteY141" fmla="*/ 1016180 h 2263459"/>
                  <a:gd name="connsiteX142" fmla="*/ 540838 w 1650729"/>
                  <a:gd name="connsiteY142" fmla="*/ 965119 h 2263459"/>
                  <a:gd name="connsiteX143" fmla="*/ 540892 w 1650729"/>
                  <a:gd name="connsiteY143" fmla="*/ 965716 h 2263459"/>
                  <a:gd name="connsiteX144" fmla="*/ 535402 w 1650729"/>
                  <a:gd name="connsiteY144" fmla="*/ 914958 h 2263459"/>
                  <a:gd name="connsiteX145" fmla="*/ 535474 w 1650729"/>
                  <a:gd name="connsiteY145" fmla="*/ 915542 h 2263459"/>
                  <a:gd name="connsiteX146" fmla="*/ 528531 w 1650729"/>
                  <a:gd name="connsiteY146" fmla="*/ 865184 h 2263459"/>
                  <a:gd name="connsiteX147" fmla="*/ 528617 w 1650729"/>
                  <a:gd name="connsiteY147" fmla="*/ 865757 h 2263459"/>
                  <a:gd name="connsiteX148" fmla="*/ 520274 w 1650729"/>
                  <a:gd name="connsiteY148" fmla="*/ 815901 h 2263459"/>
                  <a:gd name="connsiteX149" fmla="*/ 520375 w 1650729"/>
                  <a:gd name="connsiteY149" fmla="*/ 816465 h 2263459"/>
                  <a:gd name="connsiteX150" fmla="*/ 510683 w 1650729"/>
                  <a:gd name="connsiteY150" fmla="*/ 767212 h 2263459"/>
                  <a:gd name="connsiteX151" fmla="*/ 510800 w 1650729"/>
                  <a:gd name="connsiteY151" fmla="*/ 767767 h 2263459"/>
                  <a:gd name="connsiteX152" fmla="*/ 499809 w 1650729"/>
                  <a:gd name="connsiteY152" fmla="*/ 719216 h 2263459"/>
                  <a:gd name="connsiteX153" fmla="*/ 499941 w 1650729"/>
                  <a:gd name="connsiteY153" fmla="*/ 719768 h 2263459"/>
                  <a:gd name="connsiteX154" fmla="*/ 487706 w 1650729"/>
                  <a:gd name="connsiteY154" fmla="*/ 672020 h 2263459"/>
                  <a:gd name="connsiteX155" fmla="*/ 487855 w 1650729"/>
                  <a:gd name="connsiteY155" fmla="*/ 672570 h 2263459"/>
                  <a:gd name="connsiteX156" fmla="*/ 474426 w 1650729"/>
                  <a:gd name="connsiteY156" fmla="*/ 625724 h 2263459"/>
                  <a:gd name="connsiteX157" fmla="*/ 474592 w 1650729"/>
                  <a:gd name="connsiteY157" fmla="*/ 626274 h 2263459"/>
                  <a:gd name="connsiteX158" fmla="*/ 460022 w 1650729"/>
                  <a:gd name="connsiteY158" fmla="*/ 580433 h 2263459"/>
                  <a:gd name="connsiteX159" fmla="*/ 460207 w 1650729"/>
                  <a:gd name="connsiteY159" fmla="*/ 580985 h 2263459"/>
                  <a:gd name="connsiteX160" fmla="*/ 444546 w 1650729"/>
                  <a:gd name="connsiteY160" fmla="*/ 536247 h 2263459"/>
                  <a:gd name="connsiteX161" fmla="*/ 444751 w 1650729"/>
                  <a:gd name="connsiteY161" fmla="*/ 536804 h 2263459"/>
                  <a:gd name="connsiteX162" fmla="*/ 428053 w 1650729"/>
                  <a:gd name="connsiteY162" fmla="*/ 493269 h 2263459"/>
                  <a:gd name="connsiteX163" fmla="*/ 428279 w 1650729"/>
                  <a:gd name="connsiteY163" fmla="*/ 493835 h 2263459"/>
                  <a:gd name="connsiteX164" fmla="*/ 410597 w 1650729"/>
                  <a:gd name="connsiteY164" fmla="*/ 451606 h 2263459"/>
                  <a:gd name="connsiteX165" fmla="*/ 410848 w 1650729"/>
                  <a:gd name="connsiteY165" fmla="*/ 452183 h 2263459"/>
                  <a:gd name="connsiteX166" fmla="*/ 392232 w 1650729"/>
                  <a:gd name="connsiteY166" fmla="*/ 411358 h 2263459"/>
                  <a:gd name="connsiteX167" fmla="*/ 392512 w 1650729"/>
                  <a:gd name="connsiteY167" fmla="*/ 411949 h 2263459"/>
                  <a:gd name="connsiteX168" fmla="*/ 373013 w 1650729"/>
                  <a:gd name="connsiteY168" fmla="*/ 372629 h 2263459"/>
                  <a:gd name="connsiteX169" fmla="*/ 373327 w 1650729"/>
                  <a:gd name="connsiteY169" fmla="*/ 373237 h 2263459"/>
                  <a:gd name="connsiteX170" fmla="*/ 352996 w 1650729"/>
                  <a:gd name="connsiteY170" fmla="*/ 335522 h 2263459"/>
                  <a:gd name="connsiteX171" fmla="*/ 353349 w 1650729"/>
                  <a:gd name="connsiteY171" fmla="*/ 336150 h 2263459"/>
                  <a:gd name="connsiteX172" fmla="*/ 332243 w 1650729"/>
                  <a:gd name="connsiteY172" fmla="*/ 300143 h 2263459"/>
                  <a:gd name="connsiteX173" fmla="*/ 332641 w 1650729"/>
                  <a:gd name="connsiteY173" fmla="*/ 300794 h 2263459"/>
                  <a:gd name="connsiteX174" fmla="*/ 310807 w 1650729"/>
                  <a:gd name="connsiteY174" fmla="*/ 266592 h 2263459"/>
                  <a:gd name="connsiteX175" fmla="*/ 311259 w 1650729"/>
                  <a:gd name="connsiteY175" fmla="*/ 267270 h 2263459"/>
                  <a:gd name="connsiteX176" fmla="*/ 288749 w 1650729"/>
                  <a:gd name="connsiteY176" fmla="*/ 234975 h 2263459"/>
                  <a:gd name="connsiteX177" fmla="*/ 289266 w 1650729"/>
                  <a:gd name="connsiteY177" fmla="*/ 235682 h 2263459"/>
                  <a:gd name="connsiteX178" fmla="*/ 266134 w 1650729"/>
                  <a:gd name="connsiteY178" fmla="*/ 205394 h 2263459"/>
                  <a:gd name="connsiteX179" fmla="*/ 266726 w 1650729"/>
                  <a:gd name="connsiteY179" fmla="*/ 206132 h 2263459"/>
                  <a:gd name="connsiteX180" fmla="*/ 243025 w 1650729"/>
                  <a:gd name="connsiteY180" fmla="*/ 177951 h 2263459"/>
                  <a:gd name="connsiteX181" fmla="*/ 243707 w 1650729"/>
                  <a:gd name="connsiteY181" fmla="*/ 178722 h 2263459"/>
                  <a:gd name="connsiteX182" fmla="*/ 219487 w 1650729"/>
                  <a:gd name="connsiteY182" fmla="*/ 152749 h 2263459"/>
                  <a:gd name="connsiteX183" fmla="*/ 220277 w 1650729"/>
                  <a:gd name="connsiteY183" fmla="*/ 153551 h 2263459"/>
                  <a:gd name="connsiteX184" fmla="*/ 195590 w 1650729"/>
                  <a:gd name="connsiteY184" fmla="*/ 129886 h 2263459"/>
                  <a:gd name="connsiteX185" fmla="*/ 196511 w 1650729"/>
                  <a:gd name="connsiteY185" fmla="*/ 130715 h 2263459"/>
                  <a:gd name="connsiteX186" fmla="*/ 171407 w 1650729"/>
                  <a:gd name="connsiteY186" fmla="*/ 109458 h 2263459"/>
                  <a:gd name="connsiteX187" fmla="*/ 172480 w 1650729"/>
                  <a:gd name="connsiteY187" fmla="*/ 110306 h 2263459"/>
                  <a:gd name="connsiteX188" fmla="*/ 147014 w 1650729"/>
                  <a:gd name="connsiteY188" fmla="*/ 91558 h 2263459"/>
                  <a:gd name="connsiteX189" fmla="*/ 148265 w 1650729"/>
                  <a:gd name="connsiteY189" fmla="*/ 92408 h 2263459"/>
                  <a:gd name="connsiteX190" fmla="*/ 122487 w 1650729"/>
                  <a:gd name="connsiteY190" fmla="*/ 76269 h 2263459"/>
                  <a:gd name="connsiteX191" fmla="*/ 123940 w 1650729"/>
                  <a:gd name="connsiteY191" fmla="*/ 77096 h 2263459"/>
                  <a:gd name="connsiteX192" fmla="*/ 97903 w 1650729"/>
                  <a:gd name="connsiteY192" fmla="*/ 63666 h 2263459"/>
                  <a:gd name="connsiteX193" fmla="*/ 99578 w 1650729"/>
                  <a:gd name="connsiteY193" fmla="*/ 64435 h 2263459"/>
                  <a:gd name="connsiteX194" fmla="*/ 73334 w 1650729"/>
                  <a:gd name="connsiteY194" fmla="*/ 53815 h 2263459"/>
                  <a:gd name="connsiteX195" fmla="*/ 74740 w 1650729"/>
                  <a:gd name="connsiteY195" fmla="*/ 54324 h 2263459"/>
                  <a:gd name="connsiteX196" fmla="*/ 61557 w 1650729"/>
                  <a:gd name="connsiteY196" fmla="*/ 50099 h 2263459"/>
                  <a:gd name="connsiteX197" fmla="*/ 62566 w 1650729"/>
                  <a:gd name="connsiteY197" fmla="*/ 50394 h 2263459"/>
                  <a:gd name="connsiteX198" fmla="*/ 49350 w 1650729"/>
                  <a:gd name="connsiteY198" fmla="*/ 46909 h 2263459"/>
                  <a:gd name="connsiteX199" fmla="*/ 50414 w 1650729"/>
                  <a:gd name="connsiteY199" fmla="*/ 47159 h 2263459"/>
                  <a:gd name="connsiteX200" fmla="*/ 37171 w 1650729"/>
                  <a:gd name="connsiteY200" fmla="*/ 44426 h 2263459"/>
                  <a:gd name="connsiteX201" fmla="*/ 38284 w 1650729"/>
                  <a:gd name="connsiteY201" fmla="*/ 44624 h 2263459"/>
                  <a:gd name="connsiteX202" fmla="*/ 25023 w 1650729"/>
                  <a:gd name="connsiteY202" fmla="*/ 42656 h 2263459"/>
                  <a:gd name="connsiteX203" fmla="*/ 26179 w 1650729"/>
                  <a:gd name="connsiteY203" fmla="*/ 42794 h 2263459"/>
                  <a:gd name="connsiteX204" fmla="*/ 12904 w 1650729"/>
                  <a:gd name="connsiteY204" fmla="*/ 41604 h 2263459"/>
                  <a:gd name="connsiteX205" fmla="*/ 14095 w 1650729"/>
                  <a:gd name="connsiteY205" fmla="*/ 41676 h 2263459"/>
                  <a:gd name="connsiteX206" fmla="*/ 814 w 1650729"/>
                  <a:gd name="connsiteY206" fmla="*/ 41276 h 2263459"/>
                  <a:gd name="connsiteX207" fmla="*/ 1535675 w 1650729"/>
                  <a:gd name="connsiteY207" fmla="*/ 2144252 h 2263459"/>
                  <a:gd name="connsiteX208" fmla="*/ 1651543 w 1650729"/>
                  <a:gd name="connsiteY208" fmla="*/ 2213288 h 2263459"/>
                  <a:gd name="connsiteX209" fmla="*/ 1526782 w 1650729"/>
                  <a:gd name="connsiteY209" fmla="*/ 2264544 h 226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650729" h="2263459">
                    <a:moveTo>
                      <a:pt x="2022" y="1084"/>
                    </a:moveTo>
                    <a:lnTo>
                      <a:pt x="15900" y="1501"/>
                    </a:lnTo>
                    <a:lnTo>
                      <a:pt x="30348" y="2796"/>
                    </a:lnTo>
                    <a:lnTo>
                      <a:pt x="44745" y="4931"/>
                    </a:lnTo>
                    <a:lnTo>
                      <a:pt x="59076" y="7888"/>
                    </a:lnTo>
                    <a:lnTo>
                      <a:pt x="73329" y="11647"/>
                    </a:lnTo>
                    <a:lnTo>
                      <a:pt x="87727" y="16261"/>
                    </a:lnTo>
                    <a:lnTo>
                      <a:pt x="115519" y="27507"/>
                    </a:lnTo>
                    <a:lnTo>
                      <a:pt x="143120" y="41743"/>
                    </a:lnTo>
                    <a:lnTo>
                      <a:pt x="170248" y="58728"/>
                    </a:lnTo>
                    <a:lnTo>
                      <a:pt x="196874" y="78331"/>
                    </a:lnTo>
                    <a:lnTo>
                      <a:pt x="222971" y="100430"/>
                    </a:lnTo>
                    <a:lnTo>
                      <a:pt x="248513" y="124914"/>
                    </a:lnTo>
                    <a:lnTo>
                      <a:pt x="273471" y="151676"/>
                    </a:lnTo>
                    <a:lnTo>
                      <a:pt x="297808" y="180613"/>
                    </a:lnTo>
                    <a:lnTo>
                      <a:pt x="321492" y="211625"/>
                    </a:lnTo>
                    <a:lnTo>
                      <a:pt x="344484" y="244614"/>
                    </a:lnTo>
                    <a:lnTo>
                      <a:pt x="366742" y="279480"/>
                    </a:lnTo>
                    <a:lnTo>
                      <a:pt x="388225" y="316127"/>
                    </a:lnTo>
                    <a:lnTo>
                      <a:pt x="408889" y="354459"/>
                    </a:lnTo>
                    <a:lnTo>
                      <a:pt x="428685" y="394377"/>
                    </a:lnTo>
                    <a:lnTo>
                      <a:pt x="447568" y="435785"/>
                    </a:lnTo>
                    <a:lnTo>
                      <a:pt x="465491" y="478587"/>
                    </a:lnTo>
                    <a:lnTo>
                      <a:pt x="482405" y="522681"/>
                    </a:lnTo>
                    <a:lnTo>
                      <a:pt x="498259" y="567975"/>
                    </a:lnTo>
                    <a:lnTo>
                      <a:pt x="513005" y="614368"/>
                    </a:lnTo>
                    <a:lnTo>
                      <a:pt x="526591" y="661763"/>
                    </a:lnTo>
                    <a:lnTo>
                      <a:pt x="538968" y="710063"/>
                    </a:lnTo>
                    <a:lnTo>
                      <a:pt x="550084" y="759168"/>
                    </a:lnTo>
                    <a:lnTo>
                      <a:pt x="559887" y="808982"/>
                    </a:lnTo>
                    <a:lnTo>
                      <a:pt x="568328" y="859405"/>
                    </a:lnTo>
                    <a:lnTo>
                      <a:pt x="575351" y="910341"/>
                    </a:lnTo>
                    <a:lnTo>
                      <a:pt x="580906" y="961690"/>
                    </a:lnTo>
                    <a:lnTo>
                      <a:pt x="584940" y="1013357"/>
                    </a:lnTo>
                    <a:lnTo>
                      <a:pt x="587399" y="1065238"/>
                    </a:lnTo>
                    <a:lnTo>
                      <a:pt x="588225" y="1116914"/>
                    </a:lnTo>
                    <a:lnTo>
                      <a:pt x="588621" y="1142614"/>
                    </a:lnTo>
                    <a:lnTo>
                      <a:pt x="588602" y="1142002"/>
                    </a:lnTo>
                    <a:lnTo>
                      <a:pt x="589777" y="1167676"/>
                    </a:lnTo>
                    <a:lnTo>
                      <a:pt x="589740" y="1167076"/>
                    </a:lnTo>
                    <a:lnTo>
                      <a:pt x="591686" y="1192725"/>
                    </a:lnTo>
                    <a:lnTo>
                      <a:pt x="591632" y="1192138"/>
                    </a:lnTo>
                    <a:lnTo>
                      <a:pt x="594334" y="1217748"/>
                    </a:lnTo>
                    <a:lnTo>
                      <a:pt x="594264" y="1217173"/>
                    </a:lnTo>
                    <a:lnTo>
                      <a:pt x="597709" y="1242733"/>
                    </a:lnTo>
                    <a:lnTo>
                      <a:pt x="597625" y="1242169"/>
                    </a:lnTo>
                    <a:lnTo>
                      <a:pt x="601802" y="1267668"/>
                    </a:lnTo>
                    <a:lnTo>
                      <a:pt x="601648" y="1266846"/>
                    </a:lnTo>
                    <a:lnTo>
                      <a:pt x="612147" y="1317604"/>
                    </a:lnTo>
                    <a:lnTo>
                      <a:pt x="611900" y="1316551"/>
                    </a:lnTo>
                    <a:lnTo>
                      <a:pt x="625174" y="1366910"/>
                    </a:lnTo>
                    <a:lnTo>
                      <a:pt x="624881" y="1365907"/>
                    </a:lnTo>
                    <a:lnTo>
                      <a:pt x="640834" y="1415763"/>
                    </a:lnTo>
                    <a:lnTo>
                      <a:pt x="640503" y="1414810"/>
                    </a:lnTo>
                    <a:lnTo>
                      <a:pt x="659035" y="1464063"/>
                    </a:lnTo>
                    <a:lnTo>
                      <a:pt x="658669" y="1463158"/>
                    </a:lnTo>
                    <a:lnTo>
                      <a:pt x="679682" y="1511709"/>
                    </a:lnTo>
                    <a:lnTo>
                      <a:pt x="679284" y="1510850"/>
                    </a:lnTo>
                    <a:lnTo>
                      <a:pt x="702677" y="1558598"/>
                    </a:lnTo>
                    <a:lnTo>
                      <a:pt x="702252" y="1557781"/>
                    </a:lnTo>
                    <a:lnTo>
                      <a:pt x="727927" y="1604626"/>
                    </a:lnTo>
                    <a:lnTo>
                      <a:pt x="727479" y="1603848"/>
                    </a:lnTo>
                    <a:lnTo>
                      <a:pt x="755333" y="1649689"/>
                    </a:lnTo>
                    <a:lnTo>
                      <a:pt x="754861" y="1648949"/>
                    </a:lnTo>
                    <a:lnTo>
                      <a:pt x="784800" y="1693686"/>
                    </a:lnTo>
                    <a:lnTo>
                      <a:pt x="784305" y="1692979"/>
                    </a:lnTo>
                    <a:lnTo>
                      <a:pt x="816227" y="1736514"/>
                    </a:lnTo>
                    <a:lnTo>
                      <a:pt x="815708" y="1735837"/>
                    </a:lnTo>
                    <a:lnTo>
                      <a:pt x="849515" y="1778066"/>
                    </a:lnTo>
                    <a:lnTo>
                      <a:pt x="848975" y="1777418"/>
                    </a:lnTo>
                    <a:lnTo>
                      <a:pt x="884568" y="1818243"/>
                    </a:lnTo>
                    <a:lnTo>
                      <a:pt x="884003" y="1817623"/>
                    </a:lnTo>
                    <a:lnTo>
                      <a:pt x="921283" y="1856941"/>
                    </a:lnTo>
                    <a:lnTo>
                      <a:pt x="920694" y="1856347"/>
                    </a:lnTo>
                    <a:lnTo>
                      <a:pt x="959559" y="1894060"/>
                    </a:lnTo>
                    <a:lnTo>
                      <a:pt x="958945" y="1893487"/>
                    </a:lnTo>
                    <a:lnTo>
                      <a:pt x="999299" y="1929494"/>
                    </a:lnTo>
                    <a:lnTo>
                      <a:pt x="998654" y="1928945"/>
                    </a:lnTo>
                    <a:lnTo>
                      <a:pt x="1040396" y="1963147"/>
                    </a:lnTo>
                    <a:lnTo>
                      <a:pt x="1039724" y="1962616"/>
                    </a:lnTo>
                    <a:lnTo>
                      <a:pt x="1082755" y="1994912"/>
                    </a:lnTo>
                    <a:lnTo>
                      <a:pt x="1082048" y="1994405"/>
                    </a:lnTo>
                    <a:lnTo>
                      <a:pt x="1126271" y="2024702"/>
                    </a:lnTo>
                    <a:lnTo>
                      <a:pt x="1125528" y="2024214"/>
                    </a:lnTo>
                    <a:lnTo>
                      <a:pt x="1170841" y="2052386"/>
                    </a:lnTo>
                    <a:lnTo>
                      <a:pt x="1170059" y="2051918"/>
                    </a:lnTo>
                    <a:lnTo>
                      <a:pt x="1216364" y="2077907"/>
                    </a:lnTo>
                    <a:lnTo>
                      <a:pt x="1215539" y="2077458"/>
                    </a:lnTo>
                    <a:lnTo>
                      <a:pt x="1262738" y="2101127"/>
                    </a:lnTo>
                    <a:lnTo>
                      <a:pt x="1261868" y="2100717"/>
                    </a:lnTo>
                    <a:lnTo>
                      <a:pt x="1309860" y="2121968"/>
                    </a:lnTo>
                    <a:lnTo>
                      <a:pt x="1308942" y="2121598"/>
                    </a:lnTo>
                    <a:lnTo>
                      <a:pt x="1357627" y="2140333"/>
                    </a:lnTo>
                    <a:lnTo>
                      <a:pt x="1356660" y="2140002"/>
                    </a:lnTo>
                    <a:lnTo>
                      <a:pt x="1405941" y="2156145"/>
                    </a:lnTo>
                    <a:lnTo>
                      <a:pt x="1404921" y="2155833"/>
                    </a:lnTo>
                    <a:lnTo>
                      <a:pt x="1454697" y="2169266"/>
                    </a:lnTo>
                    <a:lnTo>
                      <a:pt x="1453625" y="2169012"/>
                    </a:lnTo>
                    <a:lnTo>
                      <a:pt x="1503798" y="2179618"/>
                    </a:lnTo>
                    <a:lnTo>
                      <a:pt x="1502958" y="2179462"/>
                    </a:lnTo>
                    <a:lnTo>
                      <a:pt x="1528163" y="2183693"/>
                    </a:lnTo>
                    <a:lnTo>
                      <a:pt x="1526628" y="2183498"/>
                    </a:lnTo>
                    <a:lnTo>
                      <a:pt x="1553071" y="2185857"/>
                    </a:lnTo>
                    <a:lnTo>
                      <a:pt x="1549492" y="2225902"/>
                    </a:lnTo>
                    <a:lnTo>
                      <a:pt x="1522276" y="2223485"/>
                    </a:lnTo>
                    <a:lnTo>
                      <a:pt x="1495888" y="2219059"/>
                    </a:lnTo>
                    <a:lnTo>
                      <a:pt x="1444755" y="2208219"/>
                    </a:lnTo>
                    <a:lnTo>
                      <a:pt x="1393930" y="2194513"/>
                    </a:lnTo>
                    <a:lnTo>
                      <a:pt x="1343655" y="2178059"/>
                    </a:lnTo>
                    <a:lnTo>
                      <a:pt x="1294026" y="2158933"/>
                    </a:lnTo>
                    <a:lnTo>
                      <a:pt x="1245141" y="2137292"/>
                    </a:lnTo>
                    <a:lnTo>
                      <a:pt x="1197096" y="2113195"/>
                    </a:lnTo>
                    <a:lnTo>
                      <a:pt x="1149988" y="2086778"/>
                    </a:lnTo>
                    <a:lnTo>
                      <a:pt x="1103911" y="2058118"/>
                    </a:lnTo>
                    <a:lnTo>
                      <a:pt x="1058964" y="2027334"/>
                    </a:lnTo>
                    <a:lnTo>
                      <a:pt x="1015240" y="1994522"/>
                    </a:lnTo>
                    <a:lnTo>
                      <a:pt x="972839" y="1959780"/>
                    </a:lnTo>
                    <a:lnTo>
                      <a:pt x="931856" y="1923209"/>
                    </a:lnTo>
                    <a:lnTo>
                      <a:pt x="892387" y="1884911"/>
                    </a:lnTo>
                    <a:lnTo>
                      <a:pt x="854530" y="1844982"/>
                    </a:lnTo>
                    <a:lnTo>
                      <a:pt x="818385" y="1803524"/>
                    </a:lnTo>
                    <a:lnTo>
                      <a:pt x="784047" y="1760632"/>
                    </a:lnTo>
                    <a:lnTo>
                      <a:pt x="751619" y="1716407"/>
                    </a:lnTo>
                    <a:lnTo>
                      <a:pt x="721194" y="1670946"/>
                    </a:lnTo>
                    <a:lnTo>
                      <a:pt x="692876" y="1624344"/>
                    </a:lnTo>
                    <a:lnTo>
                      <a:pt x="666766" y="1576700"/>
                    </a:lnTo>
                    <a:lnTo>
                      <a:pt x="642961" y="1528113"/>
                    </a:lnTo>
                    <a:lnTo>
                      <a:pt x="621569" y="1478679"/>
                    </a:lnTo>
                    <a:lnTo>
                      <a:pt x="602687" y="1428496"/>
                    </a:lnTo>
                    <a:lnTo>
                      <a:pt x="586422" y="1377664"/>
                    </a:lnTo>
                    <a:lnTo>
                      <a:pt x="572875" y="1326278"/>
                    </a:lnTo>
                    <a:lnTo>
                      <a:pt x="562182" y="1274580"/>
                    </a:lnTo>
                    <a:lnTo>
                      <a:pt x="557893" y="1248387"/>
                    </a:lnTo>
                    <a:lnTo>
                      <a:pt x="554371" y="1222254"/>
                    </a:lnTo>
                    <a:lnTo>
                      <a:pt x="551608" y="1196061"/>
                    </a:lnTo>
                    <a:lnTo>
                      <a:pt x="549620" y="1169817"/>
                    </a:lnTo>
                    <a:lnTo>
                      <a:pt x="548417" y="1143536"/>
                    </a:lnTo>
                    <a:lnTo>
                      <a:pt x="548017" y="1117558"/>
                    </a:lnTo>
                    <a:lnTo>
                      <a:pt x="547194" y="1066197"/>
                    </a:lnTo>
                    <a:lnTo>
                      <a:pt x="547216" y="1066827"/>
                    </a:lnTo>
                    <a:lnTo>
                      <a:pt x="544784" y="1015565"/>
                    </a:lnTo>
                    <a:lnTo>
                      <a:pt x="544823" y="1016180"/>
                    </a:lnTo>
                    <a:lnTo>
                      <a:pt x="540838" y="965119"/>
                    </a:lnTo>
                    <a:lnTo>
                      <a:pt x="540892" y="965716"/>
                    </a:lnTo>
                    <a:lnTo>
                      <a:pt x="535402" y="914958"/>
                    </a:lnTo>
                    <a:lnTo>
                      <a:pt x="535474" y="915542"/>
                    </a:lnTo>
                    <a:lnTo>
                      <a:pt x="528531" y="865184"/>
                    </a:lnTo>
                    <a:lnTo>
                      <a:pt x="528617" y="865757"/>
                    </a:lnTo>
                    <a:lnTo>
                      <a:pt x="520274" y="815901"/>
                    </a:lnTo>
                    <a:lnTo>
                      <a:pt x="520375" y="816465"/>
                    </a:lnTo>
                    <a:lnTo>
                      <a:pt x="510683" y="767212"/>
                    </a:lnTo>
                    <a:lnTo>
                      <a:pt x="510800" y="767767"/>
                    </a:lnTo>
                    <a:lnTo>
                      <a:pt x="499809" y="719216"/>
                    </a:lnTo>
                    <a:lnTo>
                      <a:pt x="499941" y="719768"/>
                    </a:lnTo>
                    <a:lnTo>
                      <a:pt x="487706" y="672020"/>
                    </a:lnTo>
                    <a:lnTo>
                      <a:pt x="487855" y="672570"/>
                    </a:lnTo>
                    <a:lnTo>
                      <a:pt x="474426" y="625724"/>
                    </a:lnTo>
                    <a:lnTo>
                      <a:pt x="474592" y="626274"/>
                    </a:lnTo>
                    <a:lnTo>
                      <a:pt x="460022" y="580433"/>
                    </a:lnTo>
                    <a:lnTo>
                      <a:pt x="460207" y="580985"/>
                    </a:lnTo>
                    <a:lnTo>
                      <a:pt x="444546" y="536247"/>
                    </a:lnTo>
                    <a:lnTo>
                      <a:pt x="444751" y="536804"/>
                    </a:lnTo>
                    <a:lnTo>
                      <a:pt x="428053" y="493269"/>
                    </a:lnTo>
                    <a:lnTo>
                      <a:pt x="428279" y="493835"/>
                    </a:lnTo>
                    <a:lnTo>
                      <a:pt x="410597" y="451606"/>
                    </a:lnTo>
                    <a:lnTo>
                      <a:pt x="410848" y="452183"/>
                    </a:lnTo>
                    <a:lnTo>
                      <a:pt x="392232" y="411358"/>
                    </a:lnTo>
                    <a:lnTo>
                      <a:pt x="392512" y="411949"/>
                    </a:lnTo>
                    <a:lnTo>
                      <a:pt x="373013" y="372629"/>
                    </a:lnTo>
                    <a:lnTo>
                      <a:pt x="373327" y="373237"/>
                    </a:lnTo>
                    <a:lnTo>
                      <a:pt x="352996" y="335522"/>
                    </a:lnTo>
                    <a:lnTo>
                      <a:pt x="353349" y="336150"/>
                    </a:lnTo>
                    <a:lnTo>
                      <a:pt x="332243" y="300143"/>
                    </a:lnTo>
                    <a:lnTo>
                      <a:pt x="332641" y="300794"/>
                    </a:lnTo>
                    <a:lnTo>
                      <a:pt x="310807" y="266592"/>
                    </a:lnTo>
                    <a:lnTo>
                      <a:pt x="311259" y="267270"/>
                    </a:lnTo>
                    <a:lnTo>
                      <a:pt x="288749" y="234975"/>
                    </a:lnTo>
                    <a:lnTo>
                      <a:pt x="289266" y="235682"/>
                    </a:lnTo>
                    <a:lnTo>
                      <a:pt x="266134" y="205394"/>
                    </a:lnTo>
                    <a:lnTo>
                      <a:pt x="266726" y="206132"/>
                    </a:lnTo>
                    <a:lnTo>
                      <a:pt x="243025" y="177951"/>
                    </a:lnTo>
                    <a:lnTo>
                      <a:pt x="243707" y="178722"/>
                    </a:lnTo>
                    <a:lnTo>
                      <a:pt x="219487" y="152749"/>
                    </a:lnTo>
                    <a:lnTo>
                      <a:pt x="220277" y="153551"/>
                    </a:lnTo>
                    <a:lnTo>
                      <a:pt x="195590" y="129886"/>
                    </a:lnTo>
                    <a:lnTo>
                      <a:pt x="196511" y="130715"/>
                    </a:lnTo>
                    <a:lnTo>
                      <a:pt x="171407" y="109458"/>
                    </a:lnTo>
                    <a:lnTo>
                      <a:pt x="172480" y="110306"/>
                    </a:lnTo>
                    <a:lnTo>
                      <a:pt x="147014" y="91558"/>
                    </a:lnTo>
                    <a:lnTo>
                      <a:pt x="148265" y="92408"/>
                    </a:lnTo>
                    <a:lnTo>
                      <a:pt x="122487" y="76269"/>
                    </a:lnTo>
                    <a:lnTo>
                      <a:pt x="123940" y="77096"/>
                    </a:lnTo>
                    <a:lnTo>
                      <a:pt x="97903" y="63666"/>
                    </a:lnTo>
                    <a:lnTo>
                      <a:pt x="99578" y="64435"/>
                    </a:lnTo>
                    <a:lnTo>
                      <a:pt x="73334" y="53815"/>
                    </a:lnTo>
                    <a:lnTo>
                      <a:pt x="74740" y="54324"/>
                    </a:lnTo>
                    <a:lnTo>
                      <a:pt x="61557" y="50099"/>
                    </a:lnTo>
                    <a:lnTo>
                      <a:pt x="62566" y="50394"/>
                    </a:lnTo>
                    <a:lnTo>
                      <a:pt x="49350" y="46909"/>
                    </a:lnTo>
                    <a:lnTo>
                      <a:pt x="50414" y="47159"/>
                    </a:lnTo>
                    <a:lnTo>
                      <a:pt x="37171" y="44426"/>
                    </a:lnTo>
                    <a:lnTo>
                      <a:pt x="38284" y="44624"/>
                    </a:lnTo>
                    <a:lnTo>
                      <a:pt x="25023" y="42656"/>
                    </a:lnTo>
                    <a:lnTo>
                      <a:pt x="26179" y="42794"/>
                    </a:lnTo>
                    <a:lnTo>
                      <a:pt x="12904" y="41604"/>
                    </a:lnTo>
                    <a:lnTo>
                      <a:pt x="14095" y="41676"/>
                    </a:lnTo>
                    <a:lnTo>
                      <a:pt x="814" y="41276"/>
                    </a:lnTo>
                    <a:close/>
                    <a:moveTo>
                      <a:pt x="1535675" y="2144252"/>
                    </a:moveTo>
                    <a:lnTo>
                      <a:pt x="1651543" y="2213288"/>
                    </a:lnTo>
                    <a:lnTo>
                      <a:pt x="1526782" y="2264544"/>
                    </a:lnTo>
                    <a:close/>
                  </a:path>
                </a:pathLst>
              </a:custGeom>
              <a:solidFill>
                <a:srgbClr val="A11E3B">
                  <a:alpha val="60000"/>
                </a:srgbClr>
              </a:solidFill>
              <a:ln w="1949" cap="flat">
                <a:noFill/>
                <a:prstDash val="solid"/>
                <a:miter/>
              </a:ln>
            </p:spPr>
            <p:txBody>
              <a:bodyPr rtlCol="0" anchor="ctr"/>
              <a:lstStyle/>
              <a:p>
                <a:endParaRPr lang="de-DE"/>
              </a:p>
            </p:txBody>
          </p:sp>
          <p:pic>
            <p:nvPicPr>
              <p:cNvPr id="49" name="Grafik 48">
                <a:extLst>
                  <a:ext uri="{FF2B5EF4-FFF2-40B4-BE49-F238E27FC236}">
                    <a16:creationId xmlns:a16="http://schemas.microsoft.com/office/drawing/2014/main" id="{37243B87-1E38-6C1D-292C-8FCE4B5C8FCB}"/>
                  </a:ext>
                </a:extLst>
              </p:cNvPr>
              <p:cNvPicPr>
                <a:picLocks noChangeAspect="1"/>
              </p:cNvPicPr>
              <p:nvPr/>
            </p:nvPicPr>
            <p:blipFill>
              <a:blip r:embed="rId11"/>
              <a:stretch>
                <a:fillRect/>
              </a:stretch>
            </p:blipFill>
            <p:spPr>
              <a:xfrm>
                <a:off x="7096329" y="2055591"/>
                <a:ext cx="2251985" cy="2304445"/>
              </a:xfrm>
              <a:custGeom>
                <a:avLst/>
                <a:gdLst>
                  <a:gd name="connsiteX0" fmla="*/ 1361 w 2251985"/>
                  <a:gd name="connsiteY0" fmla="*/ 725 h 2304445"/>
                  <a:gd name="connsiteX1" fmla="*/ 2253347 w 2251985"/>
                  <a:gd name="connsiteY1" fmla="*/ 725 h 2304445"/>
                  <a:gd name="connsiteX2" fmla="*/ 2253347 w 2251985"/>
                  <a:gd name="connsiteY2" fmla="*/ 2305170 h 2304445"/>
                  <a:gd name="connsiteX3" fmla="*/ 1361 w 2251985"/>
                  <a:gd name="connsiteY3" fmla="*/ 2305170 h 2304445"/>
                </a:gdLst>
                <a:ahLst/>
                <a:cxnLst>
                  <a:cxn ang="0">
                    <a:pos x="connsiteX0" y="connsiteY0"/>
                  </a:cxn>
                  <a:cxn ang="0">
                    <a:pos x="connsiteX1" y="connsiteY1"/>
                  </a:cxn>
                  <a:cxn ang="0">
                    <a:pos x="connsiteX2" y="connsiteY2"/>
                  </a:cxn>
                  <a:cxn ang="0">
                    <a:pos x="connsiteX3" y="connsiteY3"/>
                  </a:cxn>
                </a:cxnLst>
                <a:rect l="l" t="t" r="r" b="b"/>
                <a:pathLst>
                  <a:path w="2251985" h="2304445">
                    <a:moveTo>
                      <a:pt x="1361" y="725"/>
                    </a:moveTo>
                    <a:lnTo>
                      <a:pt x="2253347" y="725"/>
                    </a:lnTo>
                    <a:lnTo>
                      <a:pt x="2253347" y="2305170"/>
                    </a:lnTo>
                    <a:lnTo>
                      <a:pt x="1361" y="2305170"/>
                    </a:lnTo>
                    <a:close/>
                  </a:path>
                </a:pathLst>
              </a:custGeom>
            </p:spPr>
          </p:pic>
        </p:grpSp>
        <p:sp>
          <p:nvSpPr>
            <p:cNvPr id="31" name="Textfeld 30">
              <a:extLst>
                <a:ext uri="{FF2B5EF4-FFF2-40B4-BE49-F238E27FC236}">
                  <a16:creationId xmlns:a16="http://schemas.microsoft.com/office/drawing/2014/main" id="{90EBAEEE-D53C-D48D-CA8C-3EF980FAB87A}"/>
                </a:ext>
              </a:extLst>
            </p:cNvPr>
            <p:cNvSpPr txBox="1"/>
            <p:nvPr/>
          </p:nvSpPr>
          <p:spPr>
            <a:xfrm>
              <a:off x="6903302" y="1005840"/>
              <a:ext cx="2586298" cy="415498"/>
            </a:xfrm>
            <a:prstGeom prst="rect">
              <a:avLst/>
            </a:prstGeom>
            <a:noFill/>
          </p:spPr>
          <p:txBody>
            <a:bodyPr wrap="square" rtlCol="0">
              <a:spAutoFit/>
            </a:bodyPr>
            <a:lstStyle/>
            <a:p>
              <a:pPr algn="ctr"/>
              <a:r>
                <a:rPr lang="en-US" sz="1050" dirty="0">
                  <a:solidFill>
                    <a:schemeClr val="accent4"/>
                  </a:solidFill>
                  <a:effectLst>
                    <a:glow rad="304800">
                      <a:schemeClr val="accent5">
                        <a:satMod val="175000"/>
                        <a:alpha val="80000"/>
                      </a:schemeClr>
                    </a:glow>
                  </a:effectLst>
                </a:rPr>
                <a:t>Comparison of text use/generation between language and STEM subjects</a:t>
              </a:r>
              <a:endParaRPr lang="de-DE" sz="1050" dirty="0">
                <a:solidFill>
                  <a:schemeClr val="accent4"/>
                </a:solidFill>
                <a:effectLst>
                  <a:glow rad="304800">
                    <a:schemeClr val="accent5">
                      <a:satMod val="175000"/>
                      <a:alpha val="80000"/>
                    </a:schemeClr>
                  </a:glow>
                </a:effectLst>
              </a:endParaRPr>
            </a:p>
          </p:txBody>
        </p:sp>
        <p:sp>
          <p:nvSpPr>
            <p:cNvPr id="32" name="Textfeld 31">
              <a:extLst>
                <a:ext uri="{FF2B5EF4-FFF2-40B4-BE49-F238E27FC236}">
                  <a16:creationId xmlns:a16="http://schemas.microsoft.com/office/drawing/2014/main" id="{509F7F23-51BB-9600-2781-FF91B4207401}"/>
                </a:ext>
              </a:extLst>
            </p:cNvPr>
            <p:cNvSpPr txBox="1"/>
            <p:nvPr/>
          </p:nvSpPr>
          <p:spPr>
            <a:xfrm>
              <a:off x="7344419" y="1556797"/>
              <a:ext cx="1699172" cy="415498"/>
            </a:xfrm>
            <a:prstGeom prst="rect">
              <a:avLst/>
            </a:prstGeom>
            <a:noFill/>
          </p:spPr>
          <p:txBody>
            <a:bodyPr wrap="square" rtlCol="0">
              <a:spAutoFit/>
            </a:bodyPr>
            <a:lstStyle/>
            <a:p>
              <a:pPr algn="ctr"/>
              <a:r>
                <a:rPr lang="de-DE" sz="1050" dirty="0">
                  <a:solidFill>
                    <a:schemeClr val="accent4"/>
                  </a:solidFill>
                  <a:effectLst>
                    <a:glow rad="304800">
                      <a:schemeClr val="accent5">
                        <a:satMod val="175000"/>
                        <a:alpha val="80000"/>
                      </a:schemeClr>
                    </a:glow>
                  </a:effectLst>
                </a:rPr>
                <a:t>Language-sensitive </a:t>
              </a:r>
              <a:r>
                <a:rPr lang="de-DE" sz="1050" dirty="0" err="1">
                  <a:solidFill>
                    <a:schemeClr val="accent4"/>
                  </a:solidFill>
                  <a:effectLst>
                    <a:glow rad="304800">
                      <a:schemeClr val="accent5">
                        <a:satMod val="175000"/>
                        <a:alpha val="80000"/>
                      </a:schemeClr>
                    </a:glow>
                  </a:effectLst>
                </a:rPr>
                <a:t>subject</a:t>
              </a:r>
              <a:r>
                <a:rPr lang="de-DE" sz="1050" dirty="0">
                  <a:solidFill>
                    <a:schemeClr val="accent4"/>
                  </a:solidFill>
                  <a:effectLst>
                    <a:glow rad="304800">
                      <a:schemeClr val="accent5">
                        <a:satMod val="175000"/>
                        <a:alpha val="80000"/>
                      </a:schemeClr>
                    </a:glow>
                  </a:effectLst>
                </a:rPr>
                <a:t> </a:t>
              </a:r>
              <a:r>
                <a:rPr lang="de-DE" sz="1050" dirty="0" err="1">
                  <a:solidFill>
                    <a:schemeClr val="accent4"/>
                  </a:solidFill>
                  <a:effectLst>
                    <a:glow rad="304800">
                      <a:schemeClr val="accent5">
                        <a:satMod val="175000"/>
                        <a:alpha val="80000"/>
                      </a:schemeClr>
                    </a:glow>
                  </a:effectLst>
                </a:rPr>
                <a:t>teaching</a:t>
              </a:r>
              <a:endParaRPr lang="de-DE" sz="1050" dirty="0">
                <a:solidFill>
                  <a:schemeClr val="accent4"/>
                </a:solidFill>
                <a:effectLst>
                  <a:glow rad="304800">
                    <a:schemeClr val="accent5">
                      <a:satMod val="175000"/>
                      <a:alpha val="80000"/>
                    </a:schemeClr>
                  </a:glow>
                </a:effectLst>
              </a:endParaRPr>
            </a:p>
          </p:txBody>
        </p:sp>
        <p:sp>
          <p:nvSpPr>
            <p:cNvPr id="33" name="Textfeld 32">
              <a:extLst>
                <a:ext uri="{FF2B5EF4-FFF2-40B4-BE49-F238E27FC236}">
                  <a16:creationId xmlns:a16="http://schemas.microsoft.com/office/drawing/2014/main" id="{16F6EE66-22CD-A0AB-86EC-BDDB5E1BEF98}"/>
                </a:ext>
              </a:extLst>
            </p:cNvPr>
            <p:cNvSpPr txBox="1"/>
            <p:nvPr/>
          </p:nvSpPr>
          <p:spPr>
            <a:xfrm>
              <a:off x="6538899" y="4251416"/>
              <a:ext cx="3395696" cy="577081"/>
            </a:xfrm>
            <a:prstGeom prst="rect">
              <a:avLst/>
            </a:prstGeom>
            <a:noFill/>
          </p:spPr>
          <p:txBody>
            <a:bodyPr wrap="square" rtlCol="0">
              <a:spAutoFit/>
            </a:bodyPr>
            <a:lstStyle/>
            <a:p>
              <a:pPr algn="ctr"/>
              <a:r>
                <a:rPr lang="en-US" sz="1050" b="1" dirty="0">
                  <a:solidFill>
                    <a:schemeClr val="accent4"/>
                  </a:solidFill>
                  <a:effectLst>
                    <a:glow rad="304800">
                      <a:schemeClr val="accent5">
                        <a:satMod val="175000"/>
                        <a:alpha val="80000"/>
                      </a:schemeClr>
                    </a:glow>
                  </a:effectLst>
                </a:rPr>
                <a:t>Methodological foundation and quality assurance </a:t>
              </a:r>
              <a:r>
                <a:rPr lang="en-US" sz="1050" dirty="0">
                  <a:solidFill>
                    <a:schemeClr val="accent4"/>
                  </a:solidFill>
                  <a:effectLst>
                    <a:glow rad="304800">
                      <a:schemeClr val="accent5">
                        <a:satMod val="175000"/>
                        <a:alpha val="80000"/>
                      </a:schemeClr>
                    </a:glow>
                  </a:effectLst>
                </a:rPr>
                <a:t>of courses and evaluation from a research methodology perspective</a:t>
              </a:r>
              <a:endParaRPr lang="de-DE" sz="1050" dirty="0">
                <a:solidFill>
                  <a:schemeClr val="accent4"/>
                </a:solidFill>
                <a:effectLst>
                  <a:glow rad="304800">
                    <a:schemeClr val="accent5">
                      <a:satMod val="175000"/>
                      <a:alpha val="80000"/>
                    </a:schemeClr>
                  </a:glow>
                </a:effectLst>
              </a:endParaRPr>
            </a:p>
          </p:txBody>
        </p:sp>
        <p:sp>
          <p:nvSpPr>
            <p:cNvPr id="34" name="Textfeld 33">
              <a:extLst>
                <a:ext uri="{FF2B5EF4-FFF2-40B4-BE49-F238E27FC236}">
                  <a16:creationId xmlns:a16="http://schemas.microsoft.com/office/drawing/2014/main" id="{235C7635-06A7-4F59-9281-B4D5947478DF}"/>
                </a:ext>
              </a:extLst>
            </p:cNvPr>
            <p:cNvSpPr txBox="1"/>
            <p:nvPr/>
          </p:nvSpPr>
          <p:spPr>
            <a:xfrm>
              <a:off x="4808220" y="2526423"/>
              <a:ext cx="2287134" cy="769441"/>
            </a:xfrm>
            <a:prstGeom prst="rect">
              <a:avLst/>
            </a:prstGeom>
            <a:noFill/>
          </p:spPr>
          <p:txBody>
            <a:bodyPr wrap="square" rtlCol="0">
              <a:spAutoFit/>
            </a:bodyPr>
            <a:lstStyle/>
            <a:p>
              <a:pPr algn="ctr"/>
              <a:r>
                <a:rPr lang="en-US" sz="1100" dirty="0">
                  <a:solidFill>
                    <a:schemeClr val="accent4"/>
                  </a:solidFill>
                </a:rPr>
                <a:t>Development &amp; evaluation: Course for LA students of language subjects + workshop for lecturers</a:t>
              </a:r>
              <a:endParaRPr lang="de-DE" sz="1100" dirty="0">
                <a:solidFill>
                  <a:schemeClr val="accent4"/>
                </a:solidFill>
              </a:endParaRPr>
            </a:p>
          </p:txBody>
        </p:sp>
        <p:sp>
          <p:nvSpPr>
            <p:cNvPr id="35" name="Textfeld 34">
              <a:extLst>
                <a:ext uri="{FF2B5EF4-FFF2-40B4-BE49-F238E27FC236}">
                  <a16:creationId xmlns:a16="http://schemas.microsoft.com/office/drawing/2014/main" id="{92E85F17-1F42-2F8A-A5F0-9593921DE56B}"/>
                </a:ext>
              </a:extLst>
            </p:cNvPr>
            <p:cNvSpPr txBox="1"/>
            <p:nvPr/>
          </p:nvSpPr>
          <p:spPr>
            <a:xfrm>
              <a:off x="9283959" y="2533259"/>
              <a:ext cx="2287134" cy="600164"/>
            </a:xfrm>
            <a:prstGeom prst="rect">
              <a:avLst/>
            </a:prstGeom>
            <a:noFill/>
          </p:spPr>
          <p:txBody>
            <a:bodyPr wrap="square" rtlCol="0">
              <a:spAutoFit/>
            </a:bodyPr>
            <a:lstStyle/>
            <a:p>
              <a:pPr algn="ctr"/>
              <a:r>
                <a:rPr lang="en-US" sz="1100" dirty="0">
                  <a:solidFill>
                    <a:schemeClr val="accent4"/>
                  </a:solidFill>
                </a:rPr>
                <a:t>Development &amp; evaluation: Course for LA students in STEM subjects + workshop for lecturers</a:t>
              </a:r>
              <a:endParaRPr lang="de-DE" sz="1100" dirty="0">
                <a:solidFill>
                  <a:schemeClr val="accent4"/>
                </a:solidFill>
              </a:endParaRPr>
            </a:p>
          </p:txBody>
        </p:sp>
        <p:sp>
          <p:nvSpPr>
            <p:cNvPr id="36" name="Textfeld 35">
              <a:extLst>
                <a:ext uri="{FF2B5EF4-FFF2-40B4-BE49-F238E27FC236}">
                  <a16:creationId xmlns:a16="http://schemas.microsoft.com/office/drawing/2014/main" id="{A336B1E4-03B7-3730-4FCD-3DDF5C0833DA}"/>
                </a:ext>
              </a:extLst>
            </p:cNvPr>
            <p:cNvSpPr txBox="1"/>
            <p:nvPr/>
          </p:nvSpPr>
          <p:spPr>
            <a:xfrm>
              <a:off x="6903301" y="5738732"/>
              <a:ext cx="2636100" cy="430887"/>
            </a:xfrm>
            <a:prstGeom prst="rect">
              <a:avLst/>
            </a:prstGeom>
            <a:noFill/>
          </p:spPr>
          <p:txBody>
            <a:bodyPr wrap="square" rtlCol="0">
              <a:spAutoFit/>
            </a:bodyPr>
            <a:lstStyle/>
            <a:p>
              <a:pPr algn="ctr"/>
              <a:r>
                <a:rPr lang="en-US" sz="1100" dirty="0">
                  <a:solidFill>
                    <a:schemeClr val="accent4"/>
                  </a:solidFill>
                </a:rPr>
                <a:t>Further development of AI methods and tools with didactic relevance</a:t>
              </a:r>
              <a:endParaRPr lang="de-DE" sz="1100" dirty="0">
                <a:solidFill>
                  <a:schemeClr val="accent4"/>
                </a:solidFill>
              </a:endParaRPr>
            </a:p>
          </p:txBody>
        </p:sp>
        <p:sp>
          <p:nvSpPr>
            <p:cNvPr id="37" name="Textfeld 36">
              <a:extLst>
                <a:ext uri="{FF2B5EF4-FFF2-40B4-BE49-F238E27FC236}">
                  <a16:creationId xmlns:a16="http://schemas.microsoft.com/office/drawing/2014/main" id="{11FADB89-EAB3-C817-4AA4-19E7292BB947}"/>
                </a:ext>
              </a:extLst>
            </p:cNvPr>
            <p:cNvSpPr txBox="1"/>
            <p:nvPr/>
          </p:nvSpPr>
          <p:spPr>
            <a:xfrm>
              <a:off x="7356145" y="2671937"/>
              <a:ext cx="1800174" cy="1107996"/>
            </a:xfrm>
            <a:prstGeom prst="rect">
              <a:avLst/>
            </a:prstGeom>
            <a:noFill/>
          </p:spPr>
          <p:txBody>
            <a:bodyPr wrap="square">
              <a:spAutoFit/>
            </a:bodyPr>
            <a:lstStyle/>
            <a:p>
              <a:pPr algn="ctr"/>
              <a:r>
                <a:rPr lang="en-US" sz="1100" dirty="0">
                  <a:solidFill>
                    <a:schemeClr val="accent4"/>
                  </a:solidFill>
                </a:rPr>
                <a:t>Characterization of the didactic potential and limitations of generative AI tools for use in language and STEM subjects</a:t>
              </a:r>
              <a:endParaRPr lang="de-DE" sz="1100" dirty="0">
                <a:solidFill>
                  <a:schemeClr val="accent4"/>
                </a:solidFill>
              </a:endParaRPr>
            </a:p>
          </p:txBody>
        </p:sp>
      </p:grpSp>
    </p:spTree>
    <p:extLst>
      <p:ext uri="{BB962C8B-B14F-4D97-AF65-F5344CB8AC3E}">
        <p14:creationId xmlns:p14="http://schemas.microsoft.com/office/powerpoint/2010/main" val="224701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4643-5087-FAC4-E6A2-23CFCE3934CB}"/>
              </a:ext>
            </a:extLst>
          </p:cNvPr>
          <p:cNvSpPr>
            <a:spLocks noGrp="1"/>
          </p:cNvSpPr>
          <p:nvPr>
            <p:ph type="title"/>
          </p:nvPr>
        </p:nvSpPr>
        <p:spPr/>
        <p:txBody>
          <a:bodyPr/>
          <a:lstStyle/>
          <a:p>
            <a:r>
              <a:rPr lang="de-DE" dirty="0">
                <a:latin typeface="Trebuchet MS"/>
                <a:ea typeface="Verdana"/>
                <a:cs typeface="Arial"/>
              </a:rPr>
              <a:t>The </a:t>
            </a:r>
            <a:r>
              <a:rPr lang="de-DE" dirty="0" err="1">
                <a:latin typeface="Trebuchet MS"/>
                <a:ea typeface="Verdana"/>
                <a:cs typeface="Arial"/>
              </a:rPr>
              <a:t>WoLKE</a:t>
            </a:r>
            <a:r>
              <a:rPr lang="de-DE" dirty="0">
                <a:latin typeface="Trebuchet MS"/>
                <a:ea typeface="Verdana"/>
                <a:cs typeface="Arial"/>
              </a:rPr>
              <a:t>-Network:</a:t>
            </a:r>
            <a:br>
              <a:rPr lang="de-DE" dirty="0">
                <a:latin typeface="Trebuchet MS"/>
                <a:ea typeface="Verdana"/>
                <a:cs typeface="Arial"/>
              </a:rPr>
            </a:br>
            <a:r>
              <a:rPr lang="de-DE" dirty="0">
                <a:latin typeface="Trebuchet MS"/>
                <a:ea typeface="Verdana"/>
                <a:cs typeface="Arial"/>
              </a:rPr>
              <a:t>Associates</a:t>
            </a:r>
            <a:endParaRPr lang="en-US" dirty="0"/>
          </a:p>
        </p:txBody>
      </p:sp>
      <p:sp>
        <p:nvSpPr>
          <p:cNvPr id="8" name="Content Placeholder 7"/>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2EC8257C-D496-3C85-DAB1-1FCEAD89C545}"/>
              </a:ext>
            </a:extLst>
          </p:cNvPr>
          <p:cNvSpPr>
            <a:spLocks noGrp="1"/>
          </p:cNvSpPr>
          <p:nvPr>
            <p:ph type="dt" sz="half" idx="10"/>
          </p:nvPr>
        </p:nvSpPr>
        <p:spPr/>
        <p:txBody>
          <a:bodyPr/>
          <a:lstStyle/>
          <a:p>
            <a:pPr>
              <a:defRPr/>
            </a:pPr>
            <a:r>
              <a:rPr lang="de-DE"/>
              <a:t>12.12.2023</a:t>
            </a:r>
          </a:p>
        </p:txBody>
      </p:sp>
      <p:sp>
        <p:nvSpPr>
          <p:cNvPr id="5" name="Slide Number Placeholder 4">
            <a:extLst>
              <a:ext uri="{FF2B5EF4-FFF2-40B4-BE49-F238E27FC236}">
                <a16:creationId xmlns:a16="http://schemas.microsoft.com/office/drawing/2014/main" id="{8ED3A882-52ED-2113-FEB6-4BDA90066A23}"/>
              </a:ext>
            </a:extLst>
          </p:cNvPr>
          <p:cNvSpPr>
            <a:spLocks noGrp="1"/>
          </p:cNvSpPr>
          <p:nvPr>
            <p:ph type="sldNum" sz="quarter" idx="12"/>
          </p:nvPr>
        </p:nvSpPr>
        <p:spPr/>
        <p:txBody>
          <a:bodyPr/>
          <a:lstStyle/>
          <a:p>
            <a:pPr>
              <a:defRPr/>
            </a:pPr>
            <a:fld id="{FE16462F-0623-411B-87FB-D09229F25E1A}" type="slidenum">
              <a:rPr lang="de-DE"/>
              <a:pPr>
                <a:defRPr/>
              </a:pPr>
              <a:t>13</a:t>
            </a:fld>
            <a:endParaRPr lang="de-DE"/>
          </a:p>
        </p:txBody>
      </p:sp>
      <p:graphicFrame>
        <p:nvGraphicFramePr>
          <p:cNvPr id="3" name="Table 2"/>
          <p:cNvGraphicFramePr>
            <a:graphicFrameLocks noGrp="1"/>
          </p:cNvGraphicFramePr>
          <p:nvPr>
            <p:extLst>
              <p:ext uri="{D42A27DB-BD31-4B8C-83A1-F6EECF244321}">
                <p14:modId xmlns:p14="http://schemas.microsoft.com/office/powerpoint/2010/main" val="3624885033"/>
              </p:ext>
            </p:extLst>
          </p:nvPr>
        </p:nvGraphicFramePr>
        <p:xfrm>
          <a:off x="980729" y="1155919"/>
          <a:ext cx="10914781" cy="5184000"/>
        </p:xfrm>
        <a:graphic>
          <a:graphicData uri="http://schemas.openxmlformats.org/drawingml/2006/table">
            <a:tbl>
              <a:tblPr firstRow="1" firstCol="1" lastRow="1" lastCol="1" bandRow="1" bandCol="1"/>
              <a:tblGrid>
                <a:gridCol w="10914781">
                  <a:extLst>
                    <a:ext uri="{9D8B030D-6E8A-4147-A177-3AD203B41FA5}">
                      <a16:colId xmlns:a16="http://schemas.microsoft.com/office/drawing/2014/main" val="20000"/>
                    </a:ext>
                  </a:extLst>
                </a:gridCol>
              </a:tblGrid>
              <a:tr h="864000">
                <a:tc>
                  <a:txBody>
                    <a:bodyPr/>
                    <a:lstStyle/>
                    <a:p>
                      <a:pPr marL="69850" marR="53975">
                        <a:lnSpc>
                          <a:spcPct val="115000"/>
                        </a:lnSpc>
                        <a:spcBef>
                          <a:spcPts val="170"/>
                        </a:spcBef>
                        <a:spcAft>
                          <a:spcPts val="0"/>
                        </a:spcAft>
                      </a:pPr>
                      <a:r>
                        <a:rPr lang="de-DE" sz="1800" b="1" kern="100" dirty="0">
                          <a:effectLst/>
                          <a:latin typeface="+mj-lt"/>
                          <a:ea typeface="Arial" panose="020B0604020202020204" pitchFamily="34" charset="0"/>
                          <a:cs typeface="Arial" panose="020B0604020202020204" pitchFamily="34" charset="0"/>
                        </a:rPr>
                        <a:t> Prof. Dr. Stefan </a:t>
                      </a:r>
                      <a:r>
                        <a:rPr lang="de-DE" sz="1800" b="1" kern="100" dirty="0" err="1">
                          <a:effectLst/>
                          <a:latin typeface="+mj-lt"/>
                          <a:ea typeface="Arial" panose="020B0604020202020204" pitchFamily="34" charset="0"/>
                          <a:cs typeface="Arial" panose="020B0604020202020204" pitchFamily="34" charset="0"/>
                        </a:rPr>
                        <a:t>Jeuk</a:t>
                      </a:r>
                      <a:br>
                        <a:rPr lang="de-DE" sz="1800" kern="100" dirty="0">
                          <a:effectLst/>
                          <a:latin typeface="+mj-lt"/>
                          <a:ea typeface="Arial" panose="020B0604020202020204" pitchFamily="34" charset="0"/>
                          <a:cs typeface="Arial" panose="020B0604020202020204" pitchFamily="34" charset="0"/>
                        </a:rPr>
                      </a:br>
                      <a:r>
                        <a:rPr lang="de-DE" sz="1800" kern="100" dirty="0">
                          <a:effectLst/>
                          <a:latin typeface="+mj-lt"/>
                          <a:ea typeface="Arial" panose="020B0604020202020204" pitchFamily="34" charset="0"/>
                          <a:cs typeface="Arial" panose="020B0604020202020204" pitchFamily="34" charset="0"/>
                        </a:rPr>
                        <a:t> Institut für deutsche Sprache und Literatur,</a:t>
                      </a:r>
                      <a:r>
                        <a:rPr lang="de-DE" sz="1800" kern="100" baseline="0" dirty="0">
                          <a:effectLst/>
                          <a:latin typeface="+mj-lt"/>
                          <a:ea typeface="Arial" panose="020B0604020202020204" pitchFamily="34" charset="0"/>
                          <a:cs typeface="Arial" panose="020B0604020202020204" pitchFamily="34" charset="0"/>
                        </a:rPr>
                        <a:t> </a:t>
                      </a:r>
                      <a:r>
                        <a:rPr lang="de-DE" sz="1800" kern="100" dirty="0">
                          <a:effectLst/>
                          <a:latin typeface="+mj-lt"/>
                          <a:ea typeface="Arial" panose="020B0604020202020204" pitchFamily="34" charset="0"/>
                          <a:cs typeface="Arial" panose="020B0604020202020204" pitchFamily="34" charset="0"/>
                        </a:rPr>
                        <a:t>Leiter des Sprachdidaktischen Zentrums</a:t>
                      </a:r>
                      <a:endParaRPr lang="en-US" sz="1800" kern="100" dirty="0">
                        <a:effectLst/>
                        <a:latin typeface="+mj-lt"/>
                        <a:ea typeface="Arial" panose="020B0604020202020204" pitchFamily="34" charset="0"/>
                        <a:cs typeface="Arial" panose="020B060402020202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864000">
                <a:tc>
                  <a:txBody>
                    <a:bodyPr/>
                    <a:lstStyle/>
                    <a:p>
                      <a:pPr marL="69850">
                        <a:lnSpc>
                          <a:spcPct val="115000"/>
                        </a:lnSpc>
                        <a:spcAft>
                          <a:spcPts val="0"/>
                        </a:spcAft>
                      </a:pPr>
                      <a:r>
                        <a:rPr lang="de-DE" sz="1800" b="1" kern="100" dirty="0">
                          <a:solidFill>
                            <a:srgbClr val="0F6FC6"/>
                          </a:solidFill>
                          <a:effectLst/>
                          <a:latin typeface="+mj-lt"/>
                          <a:ea typeface="Arial" panose="020B0604020202020204" pitchFamily="34" charset="0"/>
                          <a:cs typeface="Arial" panose="020B0604020202020204" pitchFamily="34" charset="0"/>
                        </a:rPr>
                        <a:t> </a:t>
                      </a:r>
                      <a:r>
                        <a:rPr lang="de-DE" sz="1800" b="1" kern="100" dirty="0" err="1">
                          <a:solidFill>
                            <a:srgbClr val="0F6FC6"/>
                          </a:solidFill>
                          <a:effectLst/>
                          <a:latin typeface="+mj-lt"/>
                          <a:ea typeface="Arial" panose="020B0604020202020204" pitchFamily="34" charset="0"/>
                          <a:cs typeface="Arial" panose="020B0604020202020204" pitchFamily="34" charset="0"/>
                        </a:rPr>
                        <a:t>Prof.’in</a:t>
                      </a:r>
                      <a:r>
                        <a:rPr lang="de-DE" sz="1800" b="1" kern="100" dirty="0">
                          <a:solidFill>
                            <a:srgbClr val="0F6FC6"/>
                          </a:solidFill>
                          <a:effectLst/>
                          <a:latin typeface="+mj-lt"/>
                          <a:ea typeface="Arial" panose="020B0604020202020204" pitchFamily="34" charset="0"/>
                          <a:cs typeface="Arial" panose="020B0604020202020204" pitchFamily="34" charset="0"/>
                        </a:rPr>
                        <a:t> Dr. Silke </a:t>
                      </a:r>
                      <a:r>
                        <a:rPr lang="de-DE" sz="1800" b="1" kern="100" dirty="0" err="1">
                          <a:solidFill>
                            <a:srgbClr val="0F6FC6"/>
                          </a:solidFill>
                          <a:effectLst/>
                          <a:latin typeface="+mj-lt"/>
                          <a:ea typeface="Arial" panose="020B0604020202020204" pitchFamily="34" charset="0"/>
                          <a:cs typeface="Arial" panose="020B0604020202020204" pitchFamily="34" charset="0"/>
                        </a:rPr>
                        <a:t>Ladel</a:t>
                      </a:r>
                      <a:endParaRPr lang="en-US" sz="1800" kern="100" dirty="0">
                        <a:solidFill>
                          <a:srgbClr val="0F6FC6"/>
                        </a:solidFill>
                        <a:effectLst/>
                        <a:latin typeface="+mj-lt"/>
                        <a:ea typeface="Arial" panose="020B0604020202020204" pitchFamily="34" charset="0"/>
                        <a:cs typeface="Arial" panose="020B0604020202020204" pitchFamily="34" charset="0"/>
                      </a:endParaRPr>
                    </a:p>
                    <a:p>
                      <a:pPr marL="69850">
                        <a:lnSpc>
                          <a:spcPct val="115000"/>
                        </a:lnSpc>
                        <a:spcAft>
                          <a:spcPts val="0"/>
                        </a:spcAft>
                      </a:pPr>
                      <a:r>
                        <a:rPr lang="de-DE" sz="1800" kern="100" dirty="0">
                          <a:solidFill>
                            <a:srgbClr val="0F6FC6"/>
                          </a:solidFill>
                          <a:effectLst/>
                          <a:latin typeface="+mj-lt"/>
                          <a:ea typeface="Arial" panose="020B0604020202020204" pitchFamily="34" charset="0"/>
                          <a:cs typeface="Arial" panose="020B0604020202020204" pitchFamily="34" charset="0"/>
                        </a:rPr>
                        <a:t> Mathematik und ihre Didaktik,</a:t>
                      </a:r>
                      <a:r>
                        <a:rPr lang="de-DE" sz="1800" kern="100" baseline="0" dirty="0">
                          <a:solidFill>
                            <a:srgbClr val="0F6FC6"/>
                          </a:solidFill>
                          <a:effectLst/>
                          <a:latin typeface="+mj-lt"/>
                          <a:ea typeface="Arial" panose="020B0604020202020204" pitchFamily="34" charset="0"/>
                          <a:cs typeface="Arial" panose="020B0604020202020204" pitchFamily="34" charset="0"/>
                        </a:rPr>
                        <a:t> Leiterin des </a:t>
                      </a:r>
                      <a:r>
                        <a:rPr lang="de-DE" sz="1800" kern="100" dirty="0">
                          <a:solidFill>
                            <a:srgbClr val="0F6FC6"/>
                          </a:solidFill>
                          <a:effectLst/>
                          <a:latin typeface="+mj-lt"/>
                          <a:ea typeface="Arial" panose="020B0604020202020204" pitchFamily="34" charset="0"/>
                          <a:cs typeface="Arial" panose="020B0604020202020204" pitchFamily="34" charset="0"/>
                        </a:rPr>
                        <a:t>Instituts für Mathematik und Informatik</a:t>
                      </a:r>
                      <a:endParaRPr lang="en-US" sz="1800" kern="100" dirty="0">
                        <a:solidFill>
                          <a:srgbClr val="0F6FC6"/>
                        </a:solidFill>
                        <a:effectLst/>
                        <a:latin typeface="+mj-lt"/>
                        <a:ea typeface="Arial" panose="020B0604020202020204" pitchFamily="34" charset="0"/>
                        <a:cs typeface="Arial" panose="020B060402020202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864000">
                <a:tc>
                  <a:txBody>
                    <a:bodyPr/>
                    <a:lstStyle/>
                    <a:p>
                      <a:pPr marL="69850">
                        <a:lnSpc>
                          <a:spcPct val="115000"/>
                        </a:lnSpc>
                        <a:spcAft>
                          <a:spcPts val="0"/>
                        </a:spcAft>
                      </a:pPr>
                      <a:r>
                        <a:rPr lang="de-DE" sz="1800" b="1" kern="100">
                          <a:solidFill>
                            <a:srgbClr val="0F6FC6"/>
                          </a:solidFill>
                          <a:effectLst/>
                          <a:latin typeface="+mj-lt"/>
                          <a:ea typeface="Arial" panose="020B0604020202020204" pitchFamily="34" charset="0"/>
                          <a:cs typeface="Arial" panose="020B0604020202020204" pitchFamily="34" charset="0"/>
                        </a:rPr>
                        <a:t> Vertr.-Prof. Dr. Hannes Helmut Nepper</a:t>
                      </a:r>
                      <a:endParaRPr lang="en-US" sz="1800" kern="100">
                        <a:solidFill>
                          <a:srgbClr val="0F6FC6"/>
                        </a:solidFill>
                        <a:effectLst/>
                        <a:latin typeface="+mj-lt"/>
                        <a:ea typeface="Arial" panose="020B0604020202020204" pitchFamily="34" charset="0"/>
                        <a:cs typeface="Arial" panose="020B0604020202020204" pitchFamily="34" charset="0"/>
                      </a:endParaRPr>
                    </a:p>
                    <a:p>
                      <a:pPr marL="69850">
                        <a:lnSpc>
                          <a:spcPct val="115000"/>
                        </a:lnSpc>
                        <a:spcAft>
                          <a:spcPts val="0"/>
                        </a:spcAft>
                      </a:pPr>
                      <a:r>
                        <a:rPr lang="de-DE" sz="1800" kern="100">
                          <a:solidFill>
                            <a:srgbClr val="0F6FC6"/>
                          </a:solidFill>
                          <a:effectLst/>
                          <a:latin typeface="+mj-lt"/>
                          <a:ea typeface="Arial" panose="020B0604020202020204" pitchFamily="34" charset="0"/>
                          <a:cs typeface="Arial" panose="020B0604020202020204" pitchFamily="34" charset="0"/>
                        </a:rPr>
                        <a:t> Technik und ihre Didaktik,</a:t>
                      </a:r>
                      <a:r>
                        <a:rPr lang="de-DE" sz="1800" kern="100" baseline="0">
                          <a:solidFill>
                            <a:srgbClr val="0F6FC6"/>
                          </a:solidFill>
                          <a:effectLst/>
                          <a:latin typeface="+mj-lt"/>
                          <a:ea typeface="Arial" panose="020B0604020202020204" pitchFamily="34" charset="0"/>
                          <a:cs typeface="Arial" panose="020B0604020202020204" pitchFamily="34" charset="0"/>
                        </a:rPr>
                        <a:t> Abteilungsleiter Technik im </a:t>
                      </a:r>
                      <a:r>
                        <a:rPr lang="de-DE" sz="1800" kern="100">
                          <a:solidFill>
                            <a:srgbClr val="0F6FC6"/>
                          </a:solidFill>
                          <a:effectLst/>
                          <a:latin typeface="+mj-lt"/>
                          <a:ea typeface="Arial" panose="020B0604020202020204" pitchFamily="34" charset="0"/>
                          <a:cs typeface="Arial" panose="020B0604020202020204" pitchFamily="34" charset="0"/>
                        </a:rPr>
                        <a:t>Institut für Bildung, Beruf und Technik</a:t>
                      </a:r>
                      <a:endParaRPr lang="en-US" sz="1800" kern="100">
                        <a:solidFill>
                          <a:srgbClr val="0F6FC6"/>
                        </a:solidFill>
                        <a:effectLst/>
                        <a:latin typeface="+mj-lt"/>
                        <a:ea typeface="Arial" panose="020B0604020202020204" pitchFamily="34" charset="0"/>
                        <a:cs typeface="Arial" panose="020B060402020202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864000">
                <a:tc>
                  <a:txBody>
                    <a:bodyPr/>
                    <a:lstStyle/>
                    <a:p>
                      <a:pPr marL="69850">
                        <a:lnSpc>
                          <a:spcPct val="115000"/>
                        </a:lnSpc>
                        <a:spcAft>
                          <a:spcPts val="0"/>
                        </a:spcAft>
                      </a:pPr>
                      <a:r>
                        <a:rPr lang="de-DE" sz="1800" b="1" kern="100">
                          <a:solidFill>
                            <a:srgbClr val="A11E3B"/>
                          </a:solidFill>
                          <a:effectLst/>
                          <a:latin typeface="+mj-lt"/>
                          <a:ea typeface="Arial" panose="020B0604020202020204" pitchFamily="34" charset="0"/>
                          <a:cs typeface="Arial" panose="020B0604020202020204" pitchFamily="34" charset="0"/>
                        </a:rPr>
                        <a:t> Jun.-Prof. Dr. Nicolas Hübner</a:t>
                      </a:r>
                      <a:endParaRPr lang="en-US" sz="1800" kern="100">
                        <a:solidFill>
                          <a:srgbClr val="A11E3B"/>
                        </a:solidFill>
                        <a:effectLst/>
                        <a:latin typeface="+mj-lt"/>
                        <a:ea typeface="Arial" panose="020B0604020202020204" pitchFamily="34" charset="0"/>
                        <a:cs typeface="Arial" panose="020B0604020202020204" pitchFamily="34" charset="0"/>
                      </a:endParaRPr>
                    </a:p>
                    <a:p>
                      <a:pPr marL="69850">
                        <a:lnSpc>
                          <a:spcPct val="115000"/>
                        </a:lnSpc>
                        <a:spcAft>
                          <a:spcPts val="0"/>
                        </a:spcAft>
                      </a:pPr>
                      <a:r>
                        <a:rPr lang="de-DE" sz="1800" kern="100">
                          <a:solidFill>
                            <a:srgbClr val="A11E3B"/>
                          </a:solidFill>
                          <a:effectLst/>
                          <a:latin typeface="+mj-lt"/>
                          <a:ea typeface="Arial" panose="020B0604020202020204" pitchFamily="34" charset="0"/>
                          <a:cs typeface="Arial" panose="020B0604020202020204" pitchFamily="34" charset="0"/>
                        </a:rPr>
                        <a:t> Schulpädagogik mit Schwerpunkt Quantitative Forschungsmethoden,</a:t>
                      </a:r>
                      <a:r>
                        <a:rPr lang="de-DE" sz="1800" kern="100" baseline="0">
                          <a:solidFill>
                            <a:srgbClr val="A11E3B"/>
                          </a:solidFill>
                          <a:effectLst/>
                          <a:latin typeface="+mj-lt"/>
                          <a:ea typeface="Arial" panose="020B0604020202020204" pitchFamily="34" charset="0"/>
                          <a:cs typeface="Arial" panose="020B0604020202020204" pitchFamily="34" charset="0"/>
                        </a:rPr>
                        <a:t> </a:t>
                      </a:r>
                      <a:r>
                        <a:rPr lang="de-DE" sz="1800" kern="100">
                          <a:solidFill>
                            <a:srgbClr val="A11E3B"/>
                          </a:solidFill>
                          <a:effectLst/>
                          <a:latin typeface="+mj-lt"/>
                          <a:ea typeface="Arial" panose="020B0604020202020204" pitchFamily="34" charset="0"/>
                          <a:cs typeface="Arial" panose="020B0604020202020204" pitchFamily="34" charset="0"/>
                        </a:rPr>
                        <a:t>Institut für Erziehungswissenschaft</a:t>
                      </a:r>
                      <a:endParaRPr lang="en-US" sz="1800" kern="100">
                        <a:solidFill>
                          <a:srgbClr val="A11E3B"/>
                        </a:solidFill>
                        <a:effectLst/>
                        <a:latin typeface="+mj-lt"/>
                        <a:ea typeface="Arial" panose="020B0604020202020204" pitchFamily="34" charset="0"/>
                        <a:cs typeface="Arial" panose="020B060402020202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6C9"/>
                    </a:solidFill>
                  </a:tcPr>
                </a:tc>
                <a:extLst>
                  <a:ext uri="{0D108BD9-81ED-4DB2-BD59-A6C34878D82A}">
                    <a16:rowId xmlns:a16="http://schemas.microsoft.com/office/drawing/2014/main" val="10003"/>
                  </a:ext>
                </a:extLst>
              </a:tr>
              <a:tr h="864000">
                <a:tc>
                  <a:txBody>
                    <a:bodyPr/>
                    <a:lstStyle/>
                    <a:p>
                      <a:pPr marL="69850">
                        <a:lnSpc>
                          <a:spcPct val="115000"/>
                        </a:lnSpc>
                        <a:spcAft>
                          <a:spcPts val="0"/>
                        </a:spcAft>
                      </a:pPr>
                      <a:r>
                        <a:rPr lang="de-DE" sz="1800" b="1" kern="100">
                          <a:solidFill>
                            <a:srgbClr val="A11E3B"/>
                          </a:solidFill>
                          <a:effectLst/>
                          <a:latin typeface="+mj-lt"/>
                          <a:ea typeface="Arial" panose="020B0604020202020204" pitchFamily="34" charset="0"/>
                          <a:cs typeface="Arial" panose="020B0604020202020204" pitchFamily="34" charset="0"/>
                        </a:rPr>
                        <a:t> Dr. Tim Fütterer</a:t>
                      </a:r>
                      <a:endParaRPr lang="en-US" sz="1800" kern="100">
                        <a:solidFill>
                          <a:srgbClr val="A11E3B"/>
                        </a:solidFill>
                        <a:effectLst/>
                        <a:latin typeface="+mj-lt"/>
                        <a:ea typeface="Arial" panose="020B0604020202020204" pitchFamily="34" charset="0"/>
                        <a:cs typeface="Arial" panose="020B0604020202020204" pitchFamily="34" charset="0"/>
                      </a:endParaRPr>
                    </a:p>
                    <a:p>
                      <a:pPr marL="69850">
                        <a:lnSpc>
                          <a:spcPct val="115000"/>
                        </a:lnSpc>
                        <a:spcAft>
                          <a:spcPts val="0"/>
                        </a:spcAft>
                      </a:pPr>
                      <a:r>
                        <a:rPr lang="de-DE" sz="1800" kern="100">
                          <a:solidFill>
                            <a:srgbClr val="A11E3B"/>
                          </a:solidFill>
                          <a:effectLst/>
                          <a:latin typeface="+mj-lt"/>
                          <a:ea typeface="Arial" panose="020B0604020202020204" pitchFamily="34" charset="0"/>
                          <a:cs typeface="Arial" panose="020B0604020202020204" pitchFamily="34" charset="0"/>
                        </a:rPr>
                        <a:t> Lernwirksamer Einsatz digitaler Medien im Unterricht,</a:t>
                      </a:r>
                      <a:r>
                        <a:rPr lang="de-DE" sz="1800" kern="100" baseline="0">
                          <a:solidFill>
                            <a:srgbClr val="A11E3B"/>
                          </a:solidFill>
                          <a:effectLst/>
                          <a:latin typeface="+mj-lt"/>
                          <a:ea typeface="Arial" panose="020B0604020202020204" pitchFamily="34" charset="0"/>
                          <a:cs typeface="Arial" panose="020B0604020202020204" pitchFamily="34" charset="0"/>
                        </a:rPr>
                        <a:t> </a:t>
                      </a:r>
                      <a:r>
                        <a:rPr lang="de-DE" sz="1800" kern="100">
                          <a:solidFill>
                            <a:srgbClr val="A11E3B"/>
                          </a:solidFill>
                          <a:effectLst/>
                          <a:latin typeface="+mj-lt"/>
                          <a:ea typeface="Arial" panose="020B0604020202020204" pitchFamily="34" charset="0"/>
                          <a:cs typeface="Arial" panose="020B0604020202020204" pitchFamily="34" charset="0"/>
                        </a:rPr>
                        <a:t>Hector-Institut für Empirische Bildungsforschung</a:t>
                      </a:r>
                      <a:endParaRPr lang="en-US" sz="1800" kern="100">
                        <a:solidFill>
                          <a:srgbClr val="A11E3B"/>
                        </a:solidFill>
                        <a:effectLst/>
                        <a:latin typeface="+mj-lt"/>
                        <a:ea typeface="Arial" panose="020B0604020202020204" pitchFamily="34" charset="0"/>
                        <a:cs typeface="Arial" panose="020B060402020202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6C9"/>
                    </a:solidFill>
                  </a:tcPr>
                </a:tc>
                <a:extLst>
                  <a:ext uri="{0D108BD9-81ED-4DB2-BD59-A6C34878D82A}">
                    <a16:rowId xmlns:a16="http://schemas.microsoft.com/office/drawing/2014/main" val="10004"/>
                  </a:ext>
                </a:extLst>
              </a:tr>
              <a:tr h="864000">
                <a:tc>
                  <a:txBody>
                    <a:bodyPr/>
                    <a:lstStyle/>
                    <a:p>
                      <a:pPr marL="69850">
                        <a:lnSpc>
                          <a:spcPct val="115000"/>
                        </a:lnSpc>
                        <a:spcAft>
                          <a:spcPts val="0"/>
                        </a:spcAft>
                      </a:pPr>
                      <a:r>
                        <a:rPr lang="de-DE" sz="1800" b="1" kern="100" dirty="0">
                          <a:solidFill>
                            <a:srgbClr val="A11E3B"/>
                          </a:solidFill>
                          <a:effectLst/>
                          <a:latin typeface="+mj-lt"/>
                          <a:ea typeface="Arial" panose="020B0604020202020204" pitchFamily="34" charset="0"/>
                          <a:cs typeface="Arial" panose="020B0604020202020204" pitchFamily="34" charset="0"/>
                        </a:rPr>
                        <a:t> Dr. Tobias Appel</a:t>
                      </a:r>
                      <a:endParaRPr lang="en-US" sz="1800" kern="100" dirty="0">
                        <a:solidFill>
                          <a:srgbClr val="A11E3B"/>
                        </a:solidFill>
                        <a:effectLst/>
                        <a:latin typeface="+mj-lt"/>
                        <a:ea typeface="Arial" panose="020B0604020202020204" pitchFamily="34" charset="0"/>
                        <a:cs typeface="Arial" panose="020B0604020202020204" pitchFamily="34" charset="0"/>
                      </a:endParaRPr>
                    </a:p>
                    <a:p>
                      <a:pPr marL="69850">
                        <a:lnSpc>
                          <a:spcPct val="115000"/>
                        </a:lnSpc>
                        <a:spcAft>
                          <a:spcPts val="0"/>
                        </a:spcAft>
                      </a:pPr>
                      <a:r>
                        <a:rPr lang="de-DE" sz="1800" kern="100" dirty="0">
                          <a:solidFill>
                            <a:srgbClr val="A11E3B"/>
                          </a:solidFill>
                          <a:effectLst/>
                          <a:latin typeface="+mj-lt"/>
                          <a:ea typeface="Arial" panose="020B0604020202020204" pitchFamily="34" charset="0"/>
                          <a:cs typeface="Arial" panose="020B0604020202020204" pitchFamily="34" charset="0"/>
                        </a:rPr>
                        <a:t> Leitung des Arbeitsbereichs Innovative Bildungstechnologien,</a:t>
                      </a:r>
                      <a:r>
                        <a:rPr lang="de-DE" sz="1800" kern="100" baseline="0" dirty="0">
                          <a:solidFill>
                            <a:srgbClr val="A11E3B"/>
                          </a:solidFill>
                          <a:effectLst/>
                          <a:latin typeface="+mj-lt"/>
                          <a:ea typeface="Arial" panose="020B0604020202020204" pitchFamily="34" charset="0"/>
                          <a:cs typeface="Arial" panose="020B0604020202020204" pitchFamily="34" charset="0"/>
                        </a:rPr>
                        <a:t> </a:t>
                      </a:r>
                      <a:r>
                        <a:rPr lang="de-DE" sz="1800" kern="100" dirty="0">
                          <a:solidFill>
                            <a:srgbClr val="A11E3B"/>
                          </a:solidFill>
                          <a:effectLst/>
                          <a:latin typeface="+mj-lt"/>
                          <a:ea typeface="Arial" panose="020B0604020202020204" pitchFamily="34" charset="0"/>
                          <a:cs typeface="Arial" panose="020B0604020202020204" pitchFamily="34" charset="0"/>
                        </a:rPr>
                        <a:t>Tübingen Center </a:t>
                      </a:r>
                      <a:r>
                        <a:rPr lang="de-DE" sz="1800" kern="100" dirty="0" err="1">
                          <a:solidFill>
                            <a:srgbClr val="A11E3B"/>
                          </a:solidFill>
                          <a:effectLst/>
                          <a:latin typeface="+mj-lt"/>
                          <a:ea typeface="Arial" panose="020B0604020202020204" pitchFamily="34" charset="0"/>
                          <a:cs typeface="Arial" panose="020B0604020202020204" pitchFamily="34" charset="0"/>
                        </a:rPr>
                        <a:t>for</a:t>
                      </a:r>
                      <a:r>
                        <a:rPr lang="de-DE" sz="1800" kern="100" dirty="0">
                          <a:solidFill>
                            <a:srgbClr val="A11E3B"/>
                          </a:solidFill>
                          <a:effectLst/>
                          <a:latin typeface="+mj-lt"/>
                          <a:ea typeface="Arial" panose="020B0604020202020204" pitchFamily="34" charset="0"/>
                          <a:cs typeface="Arial" panose="020B0604020202020204" pitchFamily="34" charset="0"/>
                        </a:rPr>
                        <a:t> Digital Education</a:t>
                      </a:r>
                      <a:endParaRPr lang="en-US" sz="1800" kern="100" dirty="0">
                        <a:solidFill>
                          <a:srgbClr val="A11E3B"/>
                        </a:solidFill>
                        <a:effectLst/>
                        <a:latin typeface="+mj-lt"/>
                        <a:ea typeface="Arial" panose="020B0604020202020204" pitchFamily="34" charset="0"/>
                        <a:cs typeface="Arial" panose="020B060402020202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6C9"/>
                    </a:solidFill>
                  </a:tcPr>
                </a:tc>
                <a:extLst>
                  <a:ext uri="{0D108BD9-81ED-4DB2-BD59-A6C34878D82A}">
                    <a16:rowId xmlns:a16="http://schemas.microsoft.com/office/drawing/2014/main" val="10005"/>
                  </a:ext>
                </a:extLst>
              </a:tr>
            </a:tbl>
          </a:graphicData>
        </a:graphic>
      </p:graphicFrame>
      <p:pic>
        <p:nvPicPr>
          <p:cNvPr id="2054" name="Picture 1886832199"/>
          <p:cNvPicPr>
            <a:picLocks noChangeAspect="1" noChangeArrowheads="1"/>
          </p:cNvPicPr>
          <p:nvPr/>
        </p:nvPicPr>
        <p:blipFill rotWithShape="1">
          <a:blip r:embed="rId2">
            <a:extLst>
              <a:ext uri="{28A0092B-C50C-407E-A947-70E740481C1C}">
                <a14:useLocalDpi xmlns:a14="http://schemas.microsoft.com/office/drawing/2010/main" val="0"/>
              </a:ext>
            </a:extLst>
          </a:blip>
          <a:srcRect b="563"/>
          <a:stretch/>
        </p:blipFill>
        <p:spPr bwMode="auto">
          <a:xfrm>
            <a:off x="372250" y="1193659"/>
            <a:ext cx="656097" cy="7875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225721725"/>
          <p:cNvPicPr>
            <a:picLocks noChangeAspect="1" noChangeArrowheads="1"/>
          </p:cNvPicPr>
          <p:nvPr/>
        </p:nvPicPr>
        <p:blipFill rotWithShape="1">
          <a:blip r:embed="rId3">
            <a:extLst>
              <a:ext uri="{28A0092B-C50C-407E-A947-70E740481C1C}">
                <a14:useLocalDpi xmlns:a14="http://schemas.microsoft.com/office/drawing/2010/main" val="0"/>
              </a:ext>
            </a:extLst>
          </a:blip>
          <a:srcRect b="654"/>
          <a:stretch/>
        </p:blipFill>
        <p:spPr bwMode="auto">
          <a:xfrm>
            <a:off x="369497" y="2057979"/>
            <a:ext cx="658439" cy="7868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205369040" descr="Foto Dr. phil. Hannes Helmut Nepper"/>
          <p:cNvPicPr>
            <a:picLocks noChangeAspect="1" noChangeArrowheads="1"/>
          </p:cNvPicPr>
          <p:nvPr/>
        </p:nvPicPr>
        <p:blipFill rotWithShape="1">
          <a:blip r:embed="rId4">
            <a:extLst>
              <a:ext uri="{28A0092B-C50C-407E-A947-70E740481C1C}">
                <a14:useLocalDpi xmlns:a14="http://schemas.microsoft.com/office/drawing/2010/main" val="0"/>
              </a:ext>
            </a:extLst>
          </a:blip>
          <a:srcRect l="318" b="545"/>
          <a:stretch/>
        </p:blipFill>
        <p:spPr bwMode="auto">
          <a:xfrm>
            <a:off x="371475" y="2922301"/>
            <a:ext cx="656342" cy="78768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46752869"/>
          <p:cNvPicPr>
            <a:picLocks noChangeAspect="1" noChangeArrowheads="1"/>
          </p:cNvPicPr>
          <p:nvPr/>
        </p:nvPicPr>
        <p:blipFill rotWithShape="1">
          <a:blip r:embed="rId5">
            <a:extLst>
              <a:ext uri="{28A0092B-C50C-407E-A947-70E740481C1C}">
                <a14:useLocalDpi xmlns:a14="http://schemas.microsoft.com/office/drawing/2010/main" val="0"/>
              </a:ext>
            </a:extLst>
          </a:blip>
          <a:srcRect b="689"/>
          <a:stretch/>
        </p:blipFill>
        <p:spPr bwMode="auto">
          <a:xfrm>
            <a:off x="372251" y="3785461"/>
            <a:ext cx="656095" cy="7865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341615460"/>
          <p:cNvPicPr>
            <a:picLocks noChangeAspect="1" noChangeArrowheads="1"/>
          </p:cNvPicPr>
          <p:nvPr/>
        </p:nvPicPr>
        <p:blipFill rotWithShape="1">
          <a:blip r:embed="rId6">
            <a:extLst>
              <a:ext uri="{28A0092B-C50C-407E-A947-70E740481C1C}">
                <a14:useLocalDpi xmlns:a14="http://schemas.microsoft.com/office/drawing/2010/main" val="0"/>
              </a:ext>
            </a:extLst>
          </a:blip>
          <a:srcRect b="4332"/>
          <a:stretch/>
        </p:blipFill>
        <p:spPr bwMode="auto">
          <a:xfrm>
            <a:off x="369498" y="4649452"/>
            <a:ext cx="651238" cy="78932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633651950"/>
          <p:cNvPicPr>
            <a:picLocks noChangeAspect="1" noChangeArrowheads="1"/>
          </p:cNvPicPr>
          <p:nvPr/>
        </p:nvPicPr>
        <p:blipFill rotWithShape="1">
          <a:blip r:embed="rId7">
            <a:extLst>
              <a:ext uri="{28A0092B-C50C-407E-A947-70E740481C1C}">
                <a14:useLocalDpi xmlns:a14="http://schemas.microsoft.com/office/drawing/2010/main" val="0"/>
              </a:ext>
            </a:extLst>
          </a:blip>
          <a:srcRect t="-1" b="588"/>
          <a:stretch/>
        </p:blipFill>
        <p:spPr bwMode="auto">
          <a:xfrm>
            <a:off x="363027" y="5513444"/>
            <a:ext cx="658437" cy="78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756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D18E75-B043-8C28-C9EC-A91DBCC85099}"/>
              </a:ext>
            </a:extLst>
          </p:cNvPr>
          <p:cNvSpPr>
            <a:spLocks noGrp="1"/>
          </p:cNvSpPr>
          <p:nvPr>
            <p:ph type="title"/>
          </p:nvPr>
        </p:nvSpPr>
        <p:spPr/>
        <p:txBody>
          <a:bodyPr/>
          <a:lstStyle/>
          <a:p>
            <a:r>
              <a:rPr lang="de-DE" noProof="0" dirty="0"/>
              <a:t>Roadmap</a:t>
            </a:r>
            <a:endParaRPr lang="en-US" noProof="0" dirty="0"/>
          </a:p>
        </p:txBody>
      </p:sp>
      <p:sp>
        <p:nvSpPr>
          <p:cNvPr id="2" name="Text Placeholder 1"/>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1569DE4F-0564-4C4E-A6EC-EA55BDC93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993" y="168396"/>
            <a:ext cx="2349693" cy="603365"/>
          </a:xfrm>
          <a:prstGeom prst="rect">
            <a:avLst/>
          </a:prstGeom>
        </p:spPr>
      </p:pic>
      <p:pic>
        <p:nvPicPr>
          <p:cNvPr id="8" name="Graphic 7">
            <a:extLst>
              <a:ext uri="{FF2B5EF4-FFF2-40B4-BE49-F238E27FC236}">
                <a16:creationId xmlns:a16="http://schemas.microsoft.com/office/drawing/2014/main" id="{BACAC01A-749E-F9E9-C6DB-6C64D8E556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352" y="250283"/>
            <a:ext cx="2692400" cy="533400"/>
          </a:xfrm>
          <a:prstGeom prst="rect">
            <a:avLst/>
          </a:prstGeom>
        </p:spPr>
      </p:pic>
      <p:pic>
        <p:nvPicPr>
          <p:cNvPr id="11" name="Picture 10" descr="A white paper with a blue logo and a blue pencil next to a cell phone&#10;&#10;Description automatically generated">
            <a:extLst>
              <a:ext uri="{FF2B5EF4-FFF2-40B4-BE49-F238E27FC236}">
                <a16:creationId xmlns:a16="http://schemas.microsoft.com/office/drawing/2014/main" id="{474A0D0C-DF18-C865-D4BB-8031FB6AF3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528"/>
          <a:stretch/>
        </p:blipFill>
        <p:spPr>
          <a:xfrm>
            <a:off x="5000" y="1052648"/>
            <a:ext cx="3429000" cy="2999404"/>
          </a:xfrm>
          <a:prstGeom prst="rect">
            <a:avLst/>
          </a:prstGeom>
        </p:spPr>
      </p:pic>
    </p:spTree>
    <p:extLst>
      <p:ext uri="{BB962C8B-B14F-4D97-AF65-F5344CB8AC3E}">
        <p14:creationId xmlns:p14="http://schemas.microsoft.com/office/powerpoint/2010/main" val="399008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9B5BC6-9626-B9A6-7EF1-D8A6E7E439FF}"/>
              </a:ext>
            </a:extLst>
          </p:cNvPr>
          <p:cNvSpPr>
            <a:spLocks noGrp="1"/>
          </p:cNvSpPr>
          <p:nvPr>
            <p:ph type="title"/>
          </p:nvPr>
        </p:nvSpPr>
        <p:spPr/>
        <p:txBody>
          <a:bodyPr/>
          <a:lstStyle/>
          <a:p>
            <a:r>
              <a:rPr lang="de-DE" dirty="0"/>
              <a:t>Roadmap</a:t>
            </a:r>
            <a:endParaRPr lang="aa-ET" dirty="0"/>
          </a:p>
        </p:txBody>
      </p:sp>
      <p:sp>
        <p:nvSpPr>
          <p:cNvPr id="5" name="Date Placeholder 4">
            <a:extLst>
              <a:ext uri="{FF2B5EF4-FFF2-40B4-BE49-F238E27FC236}">
                <a16:creationId xmlns:a16="http://schemas.microsoft.com/office/drawing/2014/main" id="{3EFAB98F-FE77-E39A-F9B8-F7DAC145BAB9}"/>
              </a:ext>
            </a:extLst>
          </p:cNvPr>
          <p:cNvSpPr>
            <a:spLocks noGrp="1"/>
          </p:cNvSpPr>
          <p:nvPr>
            <p:ph type="dt" sz="half" idx="10"/>
          </p:nvPr>
        </p:nvSpPr>
        <p:spPr/>
        <p:txBody>
          <a:bodyPr/>
          <a:lstStyle/>
          <a:p>
            <a:pPr>
              <a:defRPr/>
            </a:pPr>
            <a:r>
              <a:rPr lang="de-DE"/>
              <a:t>12.12.2023</a:t>
            </a:r>
          </a:p>
        </p:txBody>
      </p:sp>
      <p:sp>
        <p:nvSpPr>
          <p:cNvPr id="44" name="Slide Number Placeholder 43">
            <a:extLst>
              <a:ext uri="{FF2B5EF4-FFF2-40B4-BE49-F238E27FC236}">
                <a16:creationId xmlns:a16="http://schemas.microsoft.com/office/drawing/2014/main" id="{465141C1-77E8-0B06-E9FE-4C91BD4366B7}"/>
              </a:ext>
            </a:extLst>
          </p:cNvPr>
          <p:cNvSpPr>
            <a:spLocks noGrp="1"/>
          </p:cNvSpPr>
          <p:nvPr>
            <p:ph type="sldNum" sz="quarter" idx="12"/>
          </p:nvPr>
        </p:nvSpPr>
        <p:spPr/>
        <p:txBody>
          <a:bodyPr/>
          <a:lstStyle/>
          <a:p>
            <a:pPr>
              <a:defRPr/>
            </a:pPr>
            <a:fld id="{FE16462F-0623-411B-87FB-D09229F25E1A}" type="slidenum">
              <a:rPr lang="de-DE" smtClean="0"/>
              <a:pPr>
                <a:defRPr/>
              </a:pPr>
              <a:t>15</a:t>
            </a:fld>
            <a:endParaRPr lang="de-DE"/>
          </a:p>
        </p:txBody>
      </p:sp>
      <p:cxnSp>
        <p:nvCxnSpPr>
          <p:cNvPr id="6" name="Straight Connector 5">
            <a:extLst>
              <a:ext uri="{FF2B5EF4-FFF2-40B4-BE49-F238E27FC236}">
                <a16:creationId xmlns:a16="http://schemas.microsoft.com/office/drawing/2014/main" id="{5407A123-CF80-4F8B-871E-C6A625C09C8A}"/>
              </a:ext>
            </a:extLst>
          </p:cNvPr>
          <p:cNvCxnSpPr>
            <a:cxnSpLocks/>
            <a:endCxn id="17" idx="0"/>
          </p:cNvCxnSpPr>
          <p:nvPr/>
        </p:nvCxnSpPr>
        <p:spPr>
          <a:xfrm flipH="1">
            <a:off x="6436977" y="2727932"/>
            <a:ext cx="1096" cy="10970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893526-3FAA-4590-9B16-35CBB97FF54A}"/>
              </a:ext>
            </a:extLst>
          </p:cNvPr>
          <p:cNvCxnSpPr/>
          <p:nvPr/>
        </p:nvCxnSpPr>
        <p:spPr>
          <a:xfrm>
            <a:off x="3768757" y="2727931"/>
            <a:ext cx="0" cy="10994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622E40-4F28-40FD-9B76-DEAE2AFFB0B2}"/>
              </a:ext>
            </a:extLst>
          </p:cNvPr>
          <p:cNvCxnSpPr/>
          <p:nvPr/>
        </p:nvCxnSpPr>
        <p:spPr>
          <a:xfrm>
            <a:off x="1063411" y="2727931"/>
            <a:ext cx="0" cy="10994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209">
            <a:extLst>
              <a:ext uri="{FF2B5EF4-FFF2-40B4-BE49-F238E27FC236}">
                <a16:creationId xmlns:a16="http://schemas.microsoft.com/office/drawing/2014/main" id="{7C890FDA-F071-4100-9A4D-2F56230AE5C7}"/>
              </a:ext>
            </a:extLst>
          </p:cNvPr>
          <p:cNvSpPr>
            <a:spLocks noChangeArrowheads="1"/>
          </p:cNvSpPr>
          <p:nvPr/>
        </p:nvSpPr>
        <p:spPr bwMode="auto">
          <a:xfrm>
            <a:off x="158337" y="4028857"/>
            <a:ext cx="12033663" cy="7348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id-ID" sz="1351">
              <a:latin typeface="+mn-lt"/>
            </a:endParaRPr>
          </a:p>
        </p:txBody>
      </p:sp>
      <p:sp>
        <p:nvSpPr>
          <p:cNvPr id="11" name="Freeform 210">
            <a:extLst>
              <a:ext uri="{FF2B5EF4-FFF2-40B4-BE49-F238E27FC236}">
                <a16:creationId xmlns:a16="http://schemas.microsoft.com/office/drawing/2014/main" id="{A25961A0-C760-4CD5-B3CE-39E8B9CBAC44}"/>
              </a:ext>
            </a:extLst>
          </p:cNvPr>
          <p:cNvSpPr>
            <a:spLocks/>
          </p:cNvSpPr>
          <p:nvPr/>
        </p:nvSpPr>
        <p:spPr bwMode="auto">
          <a:xfrm>
            <a:off x="981430" y="4019814"/>
            <a:ext cx="8292151" cy="35937"/>
          </a:xfrm>
          <a:custGeom>
            <a:avLst/>
            <a:gdLst>
              <a:gd name="T0" fmla="*/ 0 w 4384"/>
              <a:gd name="T1" fmla="*/ 19 h 19"/>
              <a:gd name="T2" fmla="*/ 4384 w 4384"/>
              <a:gd name="T3" fmla="*/ 19 h 19"/>
              <a:gd name="T4" fmla="*/ 4384 w 4384"/>
              <a:gd name="T5" fmla="*/ 0 h 19"/>
              <a:gd name="T6" fmla="*/ 0 w 4384"/>
              <a:gd name="T7" fmla="*/ 0 h 19"/>
            </a:gdLst>
            <a:ahLst/>
            <a:cxnLst>
              <a:cxn ang="0">
                <a:pos x="T0" y="T1"/>
              </a:cxn>
              <a:cxn ang="0">
                <a:pos x="T2" y="T3"/>
              </a:cxn>
              <a:cxn ang="0">
                <a:pos x="T4" y="T5"/>
              </a:cxn>
              <a:cxn ang="0">
                <a:pos x="T6" y="T7"/>
              </a:cxn>
            </a:cxnLst>
            <a:rect l="0" t="0" r="r" b="b"/>
            <a:pathLst>
              <a:path w="4384" h="19">
                <a:moveTo>
                  <a:pt x="0" y="19"/>
                </a:moveTo>
                <a:lnTo>
                  <a:pt x="4384" y="19"/>
                </a:lnTo>
                <a:lnTo>
                  <a:pt x="438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latin typeface="+mn-lt"/>
            </a:endParaRPr>
          </a:p>
        </p:txBody>
      </p:sp>
      <p:sp>
        <p:nvSpPr>
          <p:cNvPr id="12" name="Oval 250">
            <a:extLst>
              <a:ext uri="{FF2B5EF4-FFF2-40B4-BE49-F238E27FC236}">
                <a16:creationId xmlns:a16="http://schemas.microsoft.com/office/drawing/2014/main" id="{434F8C2E-6C51-44D7-BD27-B1E62FA53D75}"/>
              </a:ext>
            </a:extLst>
          </p:cNvPr>
          <p:cNvSpPr>
            <a:spLocks noChangeArrowheads="1"/>
          </p:cNvSpPr>
          <p:nvPr/>
        </p:nvSpPr>
        <p:spPr bwMode="auto">
          <a:xfrm>
            <a:off x="854834" y="3824994"/>
            <a:ext cx="440711" cy="440711"/>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id-ID" sz="1351">
              <a:latin typeface="+mn-lt"/>
            </a:endParaRPr>
          </a:p>
        </p:txBody>
      </p:sp>
      <p:sp>
        <p:nvSpPr>
          <p:cNvPr id="13" name="Oval 251">
            <a:extLst>
              <a:ext uri="{FF2B5EF4-FFF2-40B4-BE49-F238E27FC236}">
                <a16:creationId xmlns:a16="http://schemas.microsoft.com/office/drawing/2014/main" id="{44339170-8960-4226-BEFE-C982BB172AD2}"/>
              </a:ext>
            </a:extLst>
          </p:cNvPr>
          <p:cNvSpPr>
            <a:spLocks noChangeArrowheads="1"/>
          </p:cNvSpPr>
          <p:nvPr/>
        </p:nvSpPr>
        <p:spPr bwMode="auto">
          <a:xfrm>
            <a:off x="2196473" y="3824994"/>
            <a:ext cx="440711" cy="440711"/>
          </a:xfrm>
          <a:prstGeom prst="ellipse">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id-ID" sz="1351">
              <a:latin typeface="+mn-lt"/>
            </a:endParaRPr>
          </a:p>
        </p:txBody>
      </p:sp>
      <p:sp>
        <p:nvSpPr>
          <p:cNvPr id="14" name="Oval 252">
            <a:extLst>
              <a:ext uri="{FF2B5EF4-FFF2-40B4-BE49-F238E27FC236}">
                <a16:creationId xmlns:a16="http://schemas.microsoft.com/office/drawing/2014/main" id="{FD179A82-E6CC-4945-9162-4A6A27749F1D}"/>
              </a:ext>
            </a:extLst>
          </p:cNvPr>
          <p:cNvSpPr>
            <a:spLocks noChangeArrowheads="1"/>
          </p:cNvSpPr>
          <p:nvPr/>
        </p:nvSpPr>
        <p:spPr bwMode="auto">
          <a:xfrm>
            <a:off x="3545373" y="3824989"/>
            <a:ext cx="442601" cy="440711"/>
          </a:xfrm>
          <a:prstGeom prst="ellipse">
            <a:avLst/>
          </a:prstGeom>
          <a:solidFill>
            <a:srgbClr val="F06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id-ID" sz="1351">
              <a:latin typeface="+mn-lt"/>
            </a:endParaRPr>
          </a:p>
        </p:txBody>
      </p:sp>
      <p:sp>
        <p:nvSpPr>
          <p:cNvPr id="15" name="Oval 253">
            <a:extLst>
              <a:ext uri="{FF2B5EF4-FFF2-40B4-BE49-F238E27FC236}">
                <a16:creationId xmlns:a16="http://schemas.microsoft.com/office/drawing/2014/main" id="{22158914-58B8-4A01-8949-D14CA275866A}"/>
              </a:ext>
            </a:extLst>
          </p:cNvPr>
          <p:cNvSpPr>
            <a:spLocks noChangeArrowheads="1"/>
          </p:cNvSpPr>
          <p:nvPr/>
        </p:nvSpPr>
        <p:spPr bwMode="auto">
          <a:xfrm>
            <a:off x="3541589" y="3821207"/>
            <a:ext cx="446384" cy="448275"/>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algn="ctr"/>
            <a:endParaRPr lang="id-ID" sz="1351">
              <a:latin typeface="+mn-lt"/>
            </a:endParaRPr>
          </a:p>
        </p:txBody>
      </p:sp>
      <p:sp>
        <p:nvSpPr>
          <p:cNvPr id="16" name="Oval 254">
            <a:extLst>
              <a:ext uri="{FF2B5EF4-FFF2-40B4-BE49-F238E27FC236}">
                <a16:creationId xmlns:a16="http://schemas.microsoft.com/office/drawing/2014/main" id="{4AB1DA90-BB38-4999-8F02-8A84B2942479}"/>
              </a:ext>
            </a:extLst>
          </p:cNvPr>
          <p:cNvSpPr>
            <a:spLocks noChangeArrowheads="1"/>
          </p:cNvSpPr>
          <p:nvPr/>
        </p:nvSpPr>
        <p:spPr bwMode="auto">
          <a:xfrm>
            <a:off x="4870841" y="3824989"/>
            <a:ext cx="438819" cy="440711"/>
          </a:xfrm>
          <a:prstGeom prst="ellipse">
            <a:avLst/>
          </a:prstGeom>
          <a:solidFill>
            <a:srgbClr val="A6A6A6"/>
          </a:solidFill>
          <a:ln>
            <a:noFill/>
          </a:ln>
        </p:spPr>
        <p:txBody>
          <a:bodyPr vert="horz" wrap="square" lIns="91440" tIns="45720" rIns="91440" bIns="45720" numCol="1" anchor="t" anchorCtr="0" compatLnSpc="1">
            <a:prstTxWarp prst="textNoShape">
              <a:avLst/>
            </a:prstTxWarp>
          </a:bodyPr>
          <a:lstStyle/>
          <a:p>
            <a:pPr algn="ctr"/>
            <a:endParaRPr lang="id-ID" sz="1351">
              <a:latin typeface="+mn-lt"/>
            </a:endParaRPr>
          </a:p>
        </p:txBody>
      </p:sp>
      <p:sp>
        <p:nvSpPr>
          <p:cNvPr id="19" name="Rectangle 257">
            <a:extLst>
              <a:ext uri="{FF2B5EF4-FFF2-40B4-BE49-F238E27FC236}">
                <a16:creationId xmlns:a16="http://schemas.microsoft.com/office/drawing/2014/main" id="{9BA7BD89-DB7D-4843-A460-9A58CB6D5134}"/>
              </a:ext>
            </a:extLst>
          </p:cNvPr>
          <p:cNvSpPr>
            <a:spLocks noChangeArrowheads="1"/>
          </p:cNvSpPr>
          <p:nvPr/>
        </p:nvSpPr>
        <p:spPr bwMode="auto">
          <a:xfrm>
            <a:off x="953361" y="3914544"/>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1700" b="1">
                <a:solidFill>
                  <a:srgbClr val="FFFFFF"/>
                </a:solidFill>
                <a:latin typeface="+mn-lt"/>
              </a:rPr>
              <a:t>01</a:t>
            </a:r>
            <a:endParaRPr lang="id-ID">
              <a:latin typeface="+mn-lt"/>
            </a:endParaRPr>
          </a:p>
        </p:txBody>
      </p:sp>
      <p:sp>
        <p:nvSpPr>
          <p:cNvPr id="20" name="Rectangle 258">
            <a:extLst>
              <a:ext uri="{FF2B5EF4-FFF2-40B4-BE49-F238E27FC236}">
                <a16:creationId xmlns:a16="http://schemas.microsoft.com/office/drawing/2014/main" id="{61EDDB2B-375A-4902-8AB1-344971BBD2AC}"/>
              </a:ext>
            </a:extLst>
          </p:cNvPr>
          <p:cNvSpPr>
            <a:spLocks noChangeArrowheads="1"/>
          </p:cNvSpPr>
          <p:nvPr/>
        </p:nvSpPr>
        <p:spPr bwMode="auto">
          <a:xfrm>
            <a:off x="2295000" y="3914544"/>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1700" b="1">
                <a:solidFill>
                  <a:srgbClr val="FFFFFF"/>
                </a:solidFill>
                <a:latin typeface="+mn-lt"/>
              </a:rPr>
              <a:t>02</a:t>
            </a:r>
            <a:endParaRPr lang="id-ID">
              <a:latin typeface="+mn-lt"/>
            </a:endParaRPr>
          </a:p>
        </p:txBody>
      </p:sp>
      <p:sp>
        <p:nvSpPr>
          <p:cNvPr id="21" name="Rectangle 259">
            <a:extLst>
              <a:ext uri="{FF2B5EF4-FFF2-40B4-BE49-F238E27FC236}">
                <a16:creationId xmlns:a16="http://schemas.microsoft.com/office/drawing/2014/main" id="{F616E923-CA85-46D4-882A-25FB7C198608}"/>
              </a:ext>
            </a:extLst>
          </p:cNvPr>
          <p:cNvSpPr>
            <a:spLocks noChangeArrowheads="1"/>
          </p:cNvSpPr>
          <p:nvPr/>
        </p:nvSpPr>
        <p:spPr bwMode="auto">
          <a:xfrm>
            <a:off x="3642954" y="3914539"/>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1700" b="1">
                <a:solidFill>
                  <a:srgbClr val="FFFFFF"/>
                </a:solidFill>
                <a:latin typeface="+mn-lt"/>
              </a:rPr>
              <a:t>03</a:t>
            </a:r>
            <a:endParaRPr lang="id-ID">
              <a:latin typeface="+mn-lt"/>
            </a:endParaRPr>
          </a:p>
        </p:txBody>
      </p:sp>
      <p:sp>
        <p:nvSpPr>
          <p:cNvPr id="22" name="Rectangle 260">
            <a:extLst>
              <a:ext uri="{FF2B5EF4-FFF2-40B4-BE49-F238E27FC236}">
                <a16:creationId xmlns:a16="http://schemas.microsoft.com/office/drawing/2014/main" id="{CE8B3B7F-7C8F-4046-9D82-85419F26291E}"/>
              </a:ext>
            </a:extLst>
          </p:cNvPr>
          <p:cNvSpPr>
            <a:spLocks noChangeArrowheads="1"/>
          </p:cNvSpPr>
          <p:nvPr/>
        </p:nvSpPr>
        <p:spPr bwMode="auto">
          <a:xfrm>
            <a:off x="4968424" y="3914539"/>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1700" b="1">
                <a:solidFill>
                  <a:srgbClr val="FFFFFF"/>
                </a:solidFill>
                <a:latin typeface="+mn-lt"/>
              </a:rPr>
              <a:t>04</a:t>
            </a:r>
            <a:endParaRPr lang="id-ID">
              <a:latin typeface="+mn-lt"/>
            </a:endParaRPr>
          </a:p>
        </p:txBody>
      </p:sp>
      <p:grpSp>
        <p:nvGrpSpPr>
          <p:cNvPr id="33" name="Gruppieren 32">
            <a:extLst>
              <a:ext uri="{FF2B5EF4-FFF2-40B4-BE49-F238E27FC236}">
                <a16:creationId xmlns:a16="http://schemas.microsoft.com/office/drawing/2014/main" id="{48792286-845A-48B6-B930-8DCE1C37F007}"/>
              </a:ext>
            </a:extLst>
          </p:cNvPr>
          <p:cNvGrpSpPr/>
          <p:nvPr/>
        </p:nvGrpSpPr>
        <p:grpSpPr>
          <a:xfrm>
            <a:off x="6216622" y="3824989"/>
            <a:ext cx="440711" cy="440711"/>
            <a:chOff x="6142377" y="2868741"/>
            <a:chExt cx="330533" cy="330533"/>
          </a:xfrm>
        </p:grpSpPr>
        <p:sp>
          <p:nvSpPr>
            <p:cNvPr id="17" name="Oval 255">
              <a:extLst>
                <a:ext uri="{FF2B5EF4-FFF2-40B4-BE49-F238E27FC236}">
                  <a16:creationId xmlns:a16="http://schemas.microsoft.com/office/drawing/2014/main" id="{4DADCACC-093B-4BE0-8109-8D28CA898244}"/>
                </a:ext>
              </a:extLst>
            </p:cNvPr>
            <p:cNvSpPr>
              <a:spLocks noChangeArrowheads="1"/>
            </p:cNvSpPr>
            <p:nvPr/>
          </p:nvSpPr>
          <p:spPr bwMode="auto">
            <a:xfrm>
              <a:off x="6142377" y="2868741"/>
              <a:ext cx="330533" cy="330533"/>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algn="ctr"/>
              <a:endParaRPr lang="id-ID" sz="1351">
                <a:latin typeface="+mn-lt"/>
              </a:endParaRPr>
            </a:p>
          </p:txBody>
        </p:sp>
        <p:sp>
          <p:nvSpPr>
            <p:cNvPr id="23" name="Rectangle 261">
              <a:extLst>
                <a:ext uri="{FF2B5EF4-FFF2-40B4-BE49-F238E27FC236}">
                  <a16:creationId xmlns:a16="http://schemas.microsoft.com/office/drawing/2014/main" id="{4EA334AF-3C91-41E4-98AC-040BE8938FD5}"/>
                </a:ext>
              </a:extLst>
            </p:cNvPr>
            <p:cNvSpPr>
              <a:spLocks noChangeArrowheads="1"/>
            </p:cNvSpPr>
            <p:nvPr/>
          </p:nvSpPr>
          <p:spPr bwMode="auto">
            <a:xfrm>
              <a:off x="6216273" y="2935904"/>
              <a:ext cx="182742" cy="1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1700" b="1">
                  <a:solidFill>
                    <a:schemeClr val="bg1"/>
                  </a:solidFill>
                  <a:latin typeface="+mn-lt"/>
                </a:rPr>
                <a:t>05</a:t>
              </a:r>
              <a:endParaRPr lang="id-ID">
                <a:solidFill>
                  <a:schemeClr val="bg1"/>
                </a:solidFill>
                <a:latin typeface="+mn-lt"/>
              </a:endParaRPr>
            </a:p>
          </p:txBody>
        </p:sp>
      </p:grpSp>
      <p:cxnSp>
        <p:nvCxnSpPr>
          <p:cNvPr id="25" name="Straight Connector 24">
            <a:extLst>
              <a:ext uri="{FF2B5EF4-FFF2-40B4-BE49-F238E27FC236}">
                <a16:creationId xmlns:a16="http://schemas.microsoft.com/office/drawing/2014/main" id="{65A622BA-B04D-4320-9D87-B99FE747DE53}"/>
              </a:ext>
            </a:extLst>
          </p:cNvPr>
          <p:cNvCxnSpPr/>
          <p:nvPr/>
        </p:nvCxnSpPr>
        <p:spPr>
          <a:xfrm>
            <a:off x="2426976" y="4266551"/>
            <a:ext cx="0" cy="11489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2659E0-8CB7-4C87-B9D8-252B70757CE2}"/>
              </a:ext>
            </a:extLst>
          </p:cNvPr>
          <p:cNvCxnSpPr/>
          <p:nvPr/>
        </p:nvCxnSpPr>
        <p:spPr>
          <a:xfrm>
            <a:off x="5100948" y="4266551"/>
            <a:ext cx="0" cy="10994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E929137-13D4-401E-9822-BE616CE687CF}"/>
              </a:ext>
            </a:extLst>
          </p:cNvPr>
          <p:cNvSpPr txBox="1"/>
          <p:nvPr/>
        </p:nvSpPr>
        <p:spPr>
          <a:xfrm>
            <a:off x="381196" y="2271659"/>
            <a:ext cx="1387984" cy="379656"/>
          </a:xfrm>
          <a:prstGeom prst="rect">
            <a:avLst/>
          </a:prstGeom>
          <a:noFill/>
        </p:spPr>
        <p:txBody>
          <a:bodyPr wrap="square" rtlCol="0">
            <a:spAutoFit/>
          </a:bodyPr>
          <a:lstStyle/>
          <a:p>
            <a:pPr algn="ctr"/>
            <a:r>
              <a:rPr lang="de-DE" sz="1867" b="1">
                <a:latin typeface="+mn-lt"/>
              </a:rPr>
              <a:t>12/2023</a:t>
            </a:r>
            <a:endParaRPr lang="id-ID" sz="1867" b="1">
              <a:latin typeface="+mn-lt"/>
            </a:endParaRPr>
          </a:p>
        </p:txBody>
      </p:sp>
      <p:sp>
        <p:nvSpPr>
          <p:cNvPr id="29" name="TextBox 28">
            <a:extLst>
              <a:ext uri="{FF2B5EF4-FFF2-40B4-BE49-F238E27FC236}">
                <a16:creationId xmlns:a16="http://schemas.microsoft.com/office/drawing/2014/main" id="{7525E104-3641-48A9-9F7F-A59CA5DB4D9E}"/>
              </a:ext>
            </a:extLst>
          </p:cNvPr>
          <p:cNvSpPr txBox="1"/>
          <p:nvPr/>
        </p:nvSpPr>
        <p:spPr>
          <a:xfrm>
            <a:off x="3070789" y="2271659"/>
            <a:ext cx="1387984" cy="379656"/>
          </a:xfrm>
          <a:prstGeom prst="rect">
            <a:avLst/>
          </a:prstGeom>
          <a:noFill/>
        </p:spPr>
        <p:txBody>
          <a:bodyPr wrap="square" rtlCol="0">
            <a:spAutoFit/>
          </a:bodyPr>
          <a:lstStyle/>
          <a:p>
            <a:pPr algn="ctr"/>
            <a:r>
              <a:rPr lang="de-DE" sz="1867" b="1">
                <a:latin typeface="+mn-lt"/>
              </a:rPr>
              <a:t>10/2024</a:t>
            </a:r>
            <a:endParaRPr lang="id-ID" sz="1867" b="1">
              <a:latin typeface="+mn-lt"/>
            </a:endParaRPr>
          </a:p>
        </p:txBody>
      </p:sp>
      <p:sp>
        <p:nvSpPr>
          <p:cNvPr id="30" name="TextBox 29">
            <a:extLst>
              <a:ext uri="{FF2B5EF4-FFF2-40B4-BE49-F238E27FC236}">
                <a16:creationId xmlns:a16="http://schemas.microsoft.com/office/drawing/2014/main" id="{6C895B92-B932-4CD7-96E4-5241AD725841}"/>
              </a:ext>
            </a:extLst>
          </p:cNvPr>
          <p:cNvSpPr txBox="1"/>
          <p:nvPr/>
        </p:nvSpPr>
        <p:spPr>
          <a:xfrm>
            <a:off x="5742153" y="2265879"/>
            <a:ext cx="1387984" cy="379656"/>
          </a:xfrm>
          <a:prstGeom prst="rect">
            <a:avLst/>
          </a:prstGeom>
          <a:noFill/>
        </p:spPr>
        <p:txBody>
          <a:bodyPr wrap="square" rtlCol="0">
            <a:spAutoFit/>
          </a:bodyPr>
          <a:lstStyle/>
          <a:p>
            <a:pPr algn="ctr"/>
            <a:r>
              <a:rPr lang="de-DE" sz="1867" b="1">
                <a:latin typeface="+mn-lt"/>
              </a:rPr>
              <a:t>07/2025</a:t>
            </a:r>
            <a:endParaRPr lang="id-ID" sz="1867" b="1">
              <a:latin typeface="+mn-lt"/>
            </a:endParaRPr>
          </a:p>
        </p:txBody>
      </p:sp>
      <p:sp>
        <p:nvSpPr>
          <p:cNvPr id="31" name="TextBox 30">
            <a:extLst>
              <a:ext uri="{FF2B5EF4-FFF2-40B4-BE49-F238E27FC236}">
                <a16:creationId xmlns:a16="http://schemas.microsoft.com/office/drawing/2014/main" id="{CDFB5A0F-124B-4B0D-8455-04738E207243}"/>
              </a:ext>
            </a:extLst>
          </p:cNvPr>
          <p:cNvSpPr txBox="1"/>
          <p:nvPr/>
        </p:nvSpPr>
        <p:spPr>
          <a:xfrm>
            <a:off x="1732984" y="5443225"/>
            <a:ext cx="1387984" cy="379656"/>
          </a:xfrm>
          <a:prstGeom prst="rect">
            <a:avLst/>
          </a:prstGeom>
          <a:noFill/>
        </p:spPr>
        <p:txBody>
          <a:bodyPr wrap="square" rtlCol="0">
            <a:spAutoFit/>
          </a:bodyPr>
          <a:lstStyle/>
          <a:p>
            <a:pPr algn="ctr"/>
            <a:r>
              <a:rPr lang="de-DE" sz="1867" b="1">
                <a:latin typeface="+mn-lt"/>
              </a:rPr>
              <a:t>03/2024</a:t>
            </a:r>
            <a:endParaRPr lang="id-ID" sz="1867" b="1">
              <a:latin typeface="+mn-lt"/>
            </a:endParaRPr>
          </a:p>
        </p:txBody>
      </p:sp>
      <p:sp>
        <p:nvSpPr>
          <p:cNvPr id="32" name="TextBox 31">
            <a:extLst>
              <a:ext uri="{FF2B5EF4-FFF2-40B4-BE49-F238E27FC236}">
                <a16:creationId xmlns:a16="http://schemas.microsoft.com/office/drawing/2014/main" id="{97D63465-7790-472F-9D8B-B7042C9FA05C}"/>
              </a:ext>
            </a:extLst>
          </p:cNvPr>
          <p:cNvSpPr txBox="1"/>
          <p:nvPr/>
        </p:nvSpPr>
        <p:spPr>
          <a:xfrm>
            <a:off x="4406956" y="5447056"/>
            <a:ext cx="1387984" cy="379656"/>
          </a:xfrm>
          <a:prstGeom prst="rect">
            <a:avLst/>
          </a:prstGeom>
          <a:noFill/>
        </p:spPr>
        <p:txBody>
          <a:bodyPr wrap="square" rtlCol="0">
            <a:spAutoFit/>
          </a:bodyPr>
          <a:lstStyle/>
          <a:p>
            <a:pPr algn="ctr"/>
            <a:r>
              <a:rPr lang="de-DE" sz="1867" b="1">
                <a:latin typeface="+mn-lt"/>
              </a:rPr>
              <a:t>04/2025</a:t>
            </a:r>
            <a:endParaRPr lang="id-ID" sz="1867" b="1">
              <a:latin typeface="+mn-lt"/>
            </a:endParaRPr>
          </a:p>
        </p:txBody>
      </p:sp>
      <p:sp>
        <p:nvSpPr>
          <p:cNvPr id="42" name="TextBox 41">
            <a:extLst>
              <a:ext uri="{FF2B5EF4-FFF2-40B4-BE49-F238E27FC236}">
                <a16:creationId xmlns:a16="http://schemas.microsoft.com/office/drawing/2014/main" id="{A3283466-B4E6-410D-BE03-6433BFC4B8F7}"/>
              </a:ext>
            </a:extLst>
          </p:cNvPr>
          <p:cNvSpPr txBox="1"/>
          <p:nvPr/>
        </p:nvSpPr>
        <p:spPr>
          <a:xfrm>
            <a:off x="2382899" y="4295732"/>
            <a:ext cx="2786069" cy="379656"/>
          </a:xfrm>
          <a:prstGeom prst="rect">
            <a:avLst/>
          </a:prstGeom>
          <a:noFill/>
        </p:spPr>
        <p:txBody>
          <a:bodyPr wrap="square" rtlCol="0">
            <a:spAutoFit/>
          </a:bodyPr>
          <a:lstStyle/>
          <a:p>
            <a:pPr algn="ctr"/>
            <a:r>
              <a:rPr lang="de-DE" sz="1867" b="1" dirty="0" err="1">
                <a:solidFill>
                  <a:schemeClr val="accent1"/>
                </a:solidFill>
                <a:latin typeface="+mn-lt"/>
              </a:rPr>
              <a:t>Piloting</a:t>
            </a:r>
            <a:r>
              <a:rPr lang="de-DE" sz="1867" b="1" dirty="0">
                <a:solidFill>
                  <a:schemeClr val="accent1"/>
                </a:solidFill>
                <a:latin typeface="+mn-lt"/>
              </a:rPr>
              <a:t> </a:t>
            </a:r>
            <a:r>
              <a:rPr lang="de-DE" sz="1867" b="1" dirty="0" err="1">
                <a:solidFill>
                  <a:schemeClr val="accent1"/>
                </a:solidFill>
                <a:latin typeface="+mn-lt"/>
              </a:rPr>
              <a:t>the</a:t>
            </a:r>
            <a:r>
              <a:rPr lang="de-DE" sz="1867" b="1" dirty="0">
                <a:solidFill>
                  <a:schemeClr val="accent1"/>
                </a:solidFill>
                <a:latin typeface="+mn-lt"/>
              </a:rPr>
              <a:t> </a:t>
            </a:r>
            <a:r>
              <a:rPr lang="de-DE" sz="1867" b="1" dirty="0" err="1">
                <a:solidFill>
                  <a:schemeClr val="accent1"/>
                </a:solidFill>
                <a:latin typeface="+mn-lt"/>
              </a:rPr>
              <a:t>courses</a:t>
            </a:r>
            <a:endParaRPr lang="id-ID" sz="1867" b="1" dirty="0">
              <a:solidFill>
                <a:schemeClr val="accent1"/>
              </a:solidFill>
              <a:latin typeface="+mn-lt"/>
            </a:endParaRPr>
          </a:p>
        </p:txBody>
      </p:sp>
      <p:sp>
        <p:nvSpPr>
          <p:cNvPr id="43" name="TextBox 42">
            <a:extLst>
              <a:ext uri="{FF2B5EF4-FFF2-40B4-BE49-F238E27FC236}">
                <a16:creationId xmlns:a16="http://schemas.microsoft.com/office/drawing/2014/main" id="{622B8202-13DB-4754-955A-E253FD33FE78}"/>
              </a:ext>
            </a:extLst>
          </p:cNvPr>
          <p:cNvSpPr txBox="1"/>
          <p:nvPr/>
        </p:nvSpPr>
        <p:spPr>
          <a:xfrm>
            <a:off x="5496505" y="4218751"/>
            <a:ext cx="1951960" cy="666977"/>
          </a:xfrm>
          <a:prstGeom prst="rect">
            <a:avLst/>
          </a:prstGeom>
          <a:noFill/>
        </p:spPr>
        <p:txBody>
          <a:bodyPr wrap="square" rtlCol="0">
            <a:spAutoFit/>
          </a:bodyPr>
          <a:lstStyle/>
          <a:p>
            <a:pPr algn="ctr"/>
            <a:r>
              <a:rPr lang="de-DE" sz="1867" b="1" dirty="0">
                <a:solidFill>
                  <a:schemeClr val="accent1"/>
                </a:solidFill>
                <a:latin typeface="+mn-lt"/>
              </a:rPr>
              <a:t>End </a:t>
            </a:r>
            <a:r>
              <a:rPr lang="de-DE" sz="1867" b="1" dirty="0" err="1">
                <a:solidFill>
                  <a:schemeClr val="accent1"/>
                </a:solidFill>
                <a:latin typeface="+mn-lt"/>
              </a:rPr>
              <a:t>of</a:t>
            </a:r>
            <a:r>
              <a:rPr lang="de-DE" sz="1867" b="1" dirty="0">
                <a:solidFill>
                  <a:schemeClr val="accent1"/>
                </a:solidFill>
                <a:latin typeface="+mn-lt"/>
              </a:rPr>
              <a:t> </a:t>
            </a:r>
            <a:r>
              <a:rPr lang="de-DE" sz="1867" b="1" dirty="0" err="1">
                <a:solidFill>
                  <a:schemeClr val="accent1"/>
                </a:solidFill>
                <a:latin typeface="+mn-lt"/>
              </a:rPr>
              <a:t>data</a:t>
            </a:r>
            <a:r>
              <a:rPr lang="de-DE" sz="1867" b="1" dirty="0">
                <a:solidFill>
                  <a:schemeClr val="accent1"/>
                </a:solidFill>
                <a:latin typeface="+mn-lt"/>
              </a:rPr>
              <a:t> </a:t>
            </a:r>
            <a:r>
              <a:rPr lang="de-DE" sz="1867" b="1" dirty="0" err="1">
                <a:solidFill>
                  <a:schemeClr val="accent1"/>
                </a:solidFill>
                <a:latin typeface="+mn-lt"/>
              </a:rPr>
              <a:t>collection</a:t>
            </a:r>
            <a:endParaRPr lang="id-ID" sz="1867" b="1" dirty="0">
              <a:solidFill>
                <a:schemeClr val="accent1"/>
              </a:solidFill>
              <a:latin typeface="+mn-lt"/>
            </a:endParaRPr>
          </a:p>
        </p:txBody>
      </p:sp>
      <p:grpSp>
        <p:nvGrpSpPr>
          <p:cNvPr id="27" name="Gruppieren 26">
            <a:extLst>
              <a:ext uri="{FF2B5EF4-FFF2-40B4-BE49-F238E27FC236}">
                <a16:creationId xmlns:a16="http://schemas.microsoft.com/office/drawing/2014/main" id="{73D7DEFE-DB36-4304-9241-FCF4AEC68E90}"/>
              </a:ext>
            </a:extLst>
          </p:cNvPr>
          <p:cNvGrpSpPr/>
          <p:nvPr/>
        </p:nvGrpSpPr>
        <p:grpSpPr>
          <a:xfrm>
            <a:off x="7943683" y="3833461"/>
            <a:ext cx="440711" cy="440711"/>
            <a:chOff x="7471341" y="2875095"/>
            <a:chExt cx="330533" cy="330533"/>
          </a:xfrm>
        </p:grpSpPr>
        <p:sp>
          <p:nvSpPr>
            <p:cNvPr id="65" name="Oval 251">
              <a:extLst>
                <a:ext uri="{FF2B5EF4-FFF2-40B4-BE49-F238E27FC236}">
                  <a16:creationId xmlns:a16="http://schemas.microsoft.com/office/drawing/2014/main" id="{C8074791-3467-409D-9CD0-D29E67046D67}"/>
                </a:ext>
              </a:extLst>
            </p:cNvPr>
            <p:cNvSpPr>
              <a:spLocks noChangeArrowheads="1"/>
            </p:cNvSpPr>
            <p:nvPr/>
          </p:nvSpPr>
          <p:spPr bwMode="auto">
            <a:xfrm>
              <a:off x="7471341" y="2875095"/>
              <a:ext cx="330533" cy="330533"/>
            </a:xfrm>
            <a:prstGeom prst="ellipse">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id-ID" sz="1351">
                <a:latin typeface="+mn-lt"/>
              </a:endParaRPr>
            </a:p>
          </p:txBody>
        </p:sp>
        <p:sp>
          <p:nvSpPr>
            <p:cNvPr id="66" name="Rectangle 258">
              <a:extLst>
                <a:ext uri="{FF2B5EF4-FFF2-40B4-BE49-F238E27FC236}">
                  <a16:creationId xmlns:a16="http://schemas.microsoft.com/office/drawing/2014/main" id="{02A03532-E28F-4D72-B1B2-E36DCDB1FC1F}"/>
                </a:ext>
              </a:extLst>
            </p:cNvPr>
            <p:cNvSpPr>
              <a:spLocks noChangeArrowheads="1"/>
            </p:cNvSpPr>
            <p:nvPr/>
          </p:nvSpPr>
          <p:spPr bwMode="auto">
            <a:xfrm>
              <a:off x="7545237" y="2942258"/>
              <a:ext cx="182742" cy="1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1700" b="1">
                  <a:solidFill>
                    <a:srgbClr val="FFFFFF"/>
                  </a:solidFill>
                  <a:latin typeface="+mn-lt"/>
                </a:rPr>
                <a:t>0</a:t>
              </a:r>
              <a:r>
                <a:rPr lang="de-DE" sz="1700" b="1">
                  <a:solidFill>
                    <a:srgbClr val="FFFFFF"/>
                  </a:solidFill>
                  <a:latin typeface="+mn-lt"/>
                </a:rPr>
                <a:t>6</a:t>
              </a:r>
              <a:endParaRPr lang="id-ID">
                <a:latin typeface="+mn-lt"/>
              </a:endParaRPr>
            </a:p>
          </p:txBody>
        </p:sp>
      </p:grpSp>
      <p:cxnSp>
        <p:nvCxnSpPr>
          <p:cNvPr id="67" name="Straight Connector 66">
            <a:extLst>
              <a:ext uri="{FF2B5EF4-FFF2-40B4-BE49-F238E27FC236}">
                <a16:creationId xmlns:a16="http://schemas.microsoft.com/office/drawing/2014/main" id="{94A65D60-A6B3-4B9C-AC04-4455AE18AEF5}"/>
              </a:ext>
            </a:extLst>
          </p:cNvPr>
          <p:cNvCxnSpPr/>
          <p:nvPr/>
        </p:nvCxnSpPr>
        <p:spPr>
          <a:xfrm>
            <a:off x="8174186" y="4275018"/>
            <a:ext cx="0" cy="11489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90B1401-3745-4CE8-900A-CC28710320D0}"/>
              </a:ext>
            </a:extLst>
          </p:cNvPr>
          <p:cNvSpPr txBox="1"/>
          <p:nvPr/>
        </p:nvSpPr>
        <p:spPr>
          <a:xfrm>
            <a:off x="7182351" y="5452491"/>
            <a:ext cx="1983671" cy="379656"/>
          </a:xfrm>
          <a:prstGeom prst="rect">
            <a:avLst/>
          </a:prstGeom>
          <a:noFill/>
        </p:spPr>
        <p:txBody>
          <a:bodyPr wrap="square" rtlCol="0">
            <a:spAutoFit/>
          </a:bodyPr>
          <a:lstStyle/>
          <a:p>
            <a:pPr algn="ctr"/>
            <a:r>
              <a:rPr lang="de-DE" sz="1867" b="1" err="1">
                <a:latin typeface="+mn-lt"/>
              </a:rPr>
              <a:t>SoSe</a:t>
            </a:r>
            <a:r>
              <a:rPr lang="de-DE" sz="1867" b="1">
                <a:latin typeface="+mn-lt"/>
              </a:rPr>
              <a:t> 2026</a:t>
            </a:r>
            <a:endParaRPr lang="id-ID" sz="1867" b="1">
              <a:latin typeface="+mn-lt"/>
            </a:endParaRPr>
          </a:p>
        </p:txBody>
      </p:sp>
      <p:sp>
        <p:nvSpPr>
          <p:cNvPr id="47" name="TextBox 46">
            <a:extLst>
              <a:ext uri="{FF2B5EF4-FFF2-40B4-BE49-F238E27FC236}">
                <a16:creationId xmlns:a16="http://schemas.microsoft.com/office/drawing/2014/main" id="{6F7EF353-7CE2-4F3F-9111-DBE9168B12B5}"/>
              </a:ext>
            </a:extLst>
          </p:cNvPr>
          <p:cNvSpPr txBox="1"/>
          <p:nvPr/>
        </p:nvSpPr>
        <p:spPr>
          <a:xfrm>
            <a:off x="3758239" y="2928657"/>
            <a:ext cx="2677907" cy="666977"/>
          </a:xfrm>
          <a:prstGeom prst="rect">
            <a:avLst/>
          </a:prstGeom>
          <a:noFill/>
        </p:spPr>
        <p:txBody>
          <a:bodyPr wrap="square" rtlCol="0">
            <a:spAutoFit/>
          </a:bodyPr>
          <a:lstStyle/>
          <a:p>
            <a:pPr algn="ctr"/>
            <a:r>
              <a:rPr lang="de-DE" sz="1867" b="1" dirty="0">
                <a:solidFill>
                  <a:schemeClr val="accent1"/>
                </a:solidFill>
                <a:latin typeface="+mn-lt"/>
              </a:rPr>
              <a:t>Evaluation </a:t>
            </a:r>
            <a:r>
              <a:rPr lang="de-DE" sz="1867" b="1" dirty="0" err="1">
                <a:solidFill>
                  <a:schemeClr val="accent1"/>
                </a:solidFill>
                <a:latin typeface="+mn-lt"/>
              </a:rPr>
              <a:t>of</a:t>
            </a:r>
            <a:r>
              <a:rPr lang="de-DE" sz="1867" b="1" dirty="0">
                <a:solidFill>
                  <a:schemeClr val="accent1"/>
                </a:solidFill>
                <a:latin typeface="+mn-lt"/>
              </a:rPr>
              <a:t> </a:t>
            </a:r>
            <a:r>
              <a:rPr lang="de-DE" sz="1867" b="1" dirty="0" err="1">
                <a:solidFill>
                  <a:schemeClr val="accent1"/>
                </a:solidFill>
                <a:latin typeface="+mn-lt"/>
              </a:rPr>
              <a:t>the</a:t>
            </a:r>
            <a:r>
              <a:rPr lang="de-DE" sz="1867" b="1" dirty="0">
                <a:solidFill>
                  <a:schemeClr val="accent1"/>
                </a:solidFill>
                <a:latin typeface="+mn-lt"/>
              </a:rPr>
              <a:t> </a:t>
            </a:r>
            <a:r>
              <a:rPr lang="de-DE" sz="1867" b="1" dirty="0" err="1">
                <a:solidFill>
                  <a:schemeClr val="accent1"/>
                </a:solidFill>
                <a:latin typeface="+mn-lt"/>
              </a:rPr>
              <a:t>courses</a:t>
            </a:r>
            <a:endParaRPr lang="id-ID" sz="1867" b="1" dirty="0">
              <a:solidFill>
                <a:schemeClr val="accent1"/>
              </a:solidFill>
              <a:latin typeface="+mn-lt"/>
            </a:endParaRPr>
          </a:p>
        </p:txBody>
      </p:sp>
      <p:cxnSp>
        <p:nvCxnSpPr>
          <p:cNvPr id="3" name="Straight Connector 2">
            <a:extLst>
              <a:ext uri="{FF2B5EF4-FFF2-40B4-BE49-F238E27FC236}">
                <a16:creationId xmlns:a16="http://schemas.microsoft.com/office/drawing/2014/main" id="{5ADC5C4B-CB3D-8F87-D676-01DC8744733F}"/>
              </a:ext>
            </a:extLst>
          </p:cNvPr>
          <p:cNvCxnSpPr/>
          <p:nvPr/>
        </p:nvCxnSpPr>
        <p:spPr>
          <a:xfrm>
            <a:off x="9524602" y="2721748"/>
            <a:ext cx="0" cy="10994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Gruppieren 32">
            <a:extLst>
              <a:ext uri="{FF2B5EF4-FFF2-40B4-BE49-F238E27FC236}">
                <a16:creationId xmlns:a16="http://schemas.microsoft.com/office/drawing/2014/main" id="{E02D8279-4D79-6370-02AE-779187E3F29D}"/>
              </a:ext>
            </a:extLst>
          </p:cNvPr>
          <p:cNvGrpSpPr/>
          <p:nvPr/>
        </p:nvGrpSpPr>
        <p:grpSpPr>
          <a:xfrm>
            <a:off x="9296504" y="3808502"/>
            <a:ext cx="440711" cy="440711"/>
            <a:chOff x="6142377" y="2868741"/>
            <a:chExt cx="330533" cy="330533"/>
          </a:xfrm>
        </p:grpSpPr>
        <p:sp>
          <p:nvSpPr>
            <p:cNvPr id="24" name="Oval 255">
              <a:extLst>
                <a:ext uri="{FF2B5EF4-FFF2-40B4-BE49-F238E27FC236}">
                  <a16:creationId xmlns:a16="http://schemas.microsoft.com/office/drawing/2014/main" id="{5FA16102-6C8C-9D74-867B-CAF627CC0777}"/>
                </a:ext>
              </a:extLst>
            </p:cNvPr>
            <p:cNvSpPr>
              <a:spLocks noChangeArrowheads="1"/>
            </p:cNvSpPr>
            <p:nvPr/>
          </p:nvSpPr>
          <p:spPr bwMode="auto">
            <a:xfrm>
              <a:off x="6142377" y="2868741"/>
              <a:ext cx="330533" cy="330533"/>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algn="ctr"/>
              <a:endParaRPr lang="id-ID" sz="1351">
                <a:latin typeface="+mn-lt"/>
              </a:endParaRPr>
            </a:p>
          </p:txBody>
        </p:sp>
        <p:sp>
          <p:nvSpPr>
            <p:cNvPr id="34" name="Rectangle 261">
              <a:extLst>
                <a:ext uri="{FF2B5EF4-FFF2-40B4-BE49-F238E27FC236}">
                  <a16:creationId xmlns:a16="http://schemas.microsoft.com/office/drawing/2014/main" id="{88BC003B-87F4-8AEF-82A4-40E1028FB80E}"/>
                </a:ext>
              </a:extLst>
            </p:cNvPr>
            <p:cNvSpPr>
              <a:spLocks noChangeArrowheads="1"/>
            </p:cNvSpPr>
            <p:nvPr/>
          </p:nvSpPr>
          <p:spPr bwMode="auto">
            <a:xfrm>
              <a:off x="6216273" y="2935904"/>
              <a:ext cx="182742" cy="1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1700" b="1">
                  <a:solidFill>
                    <a:schemeClr val="bg1"/>
                  </a:solidFill>
                  <a:latin typeface="+mn-lt"/>
                </a:rPr>
                <a:t>07</a:t>
              </a:r>
              <a:endParaRPr lang="id-ID">
                <a:solidFill>
                  <a:schemeClr val="bg1"/>
                </a:solidFill>
                <a:latin typeface="+mn-lt"/>
              </a:endParaRPr>
            </a:p>
          </p:txBody>
        </p:sp>
      </p:grpSp>
      <p:sp>
        <p:nvSpPr>
          <p:cNvPr id="35" name="TextBox 34">
            <a:extLst>
              <a:ext uri="{FF2B5EF4-FFF2-40B4-BE49-F238E27FC236}">
                <a16:creationId xmlns:a16="http://schemas.microsoft.com/office/drawing/2014/main" id="{E178C570-2149-0A70-61F3-9B3B3D791847}"/>
              </a:ext>
            </a:extLst>
          </p:cNvPr>
          <p:cNvSpPr txBox="1"/>
          <p:nvPr/>
        </p:nvSpPr>
        <p:spPr>
          <a:xfrm>
            <a:off x="8756895" y="2249392"/>
            <a:ext cx="1535414" cy="379656"/>
          </a:xfrm>
          <a:prstGeom prst="rect">
            <a:avLst/>
          </a:prstGeom>
          <a:noFill/>
        </p:spPr>
        <p:txBody>
          <a:bodyPr wrap="square" rtlCol="0">
            <a:spAutoFit/>
          </a:bodyPr>
          <a:lstStyle/>
          <a:p>
            <a:pPr algn="ctr"/>
            <a:r>
              <a:rPr lang="de-DE" sz="1867" b="1">
                <a:latin typeface="+mn-lt"/>
              </a:rPr>
              <a:t>Herbst 2026</a:t>
            </a:r>
            <a:endParaRPr lang="id-ID" sz="1867" b="1">
              <a:latin typeface="+mn-lt"/>
            </a:endParaRPr>
          </a:p>
        </p:txBody>
      </p:sp>
      <p:grpSp>
        <p:nvGrpSpPr>
          <p:cNvPr id="18" name="Gruppieren 26">
            <a:extLst>
              <a:ext uri="{FF2B5EF4-FFF2-40B4-BE49-F238E27FC236}">
                <a16:creationId xmlns:a16="http://schemas.microsoft.com/office/drawing/2014/main" id="{4999E026-38AF-96BA-E639-2C0CF276EF5F}"/>
              </a:ext>
            </a:extLst>
          </p:cNvPr>
          <p:cNvGrpSpPr/>
          <p:nvPr/>
        </p:nvGrpSpPr>
        <p:grpSpPr>
          <a:xfrm>
            <a:off x="11007306" y="3827339"/>
            <a:ext cx="440711" cy="440711"/>
            <a:chOff x="7471341" y="2875095"/>
            <a:chExt cx="330533" cy="330533"/>
          </a:xfrm>
        </p:grpSpPr>
        <p:sp>
          <p:nvSpPr>
            <p:cNvPr id="36" name="Oval 251">
              <a:extLst>
                <a:ext uri="{FF2B5EF4-FFF2-40B4-BE49-F238E27FC236}">
                  <a16:creationId xmlns:a16="http://schemas.microsoft.com/office/drawing/2014/main" id="{83B34D90-9E8A-E240-3FD0-C5FDAF06D7B3}"/>
                </a:ext>
              </a:extLst>
            </p:cNvPr>
            <p:cNvSpPr>
              <a:spLocks noChangeArrowheads="1"/>
            </p:cNvSpPr>
            <p:nvPr/>
          </p:nvSpPr>
          <p:spPr bwMode="auto">
            <a:xfrm>
              <a:off x="7471341" y="2875095"/>
              <a:ext cx="330533" cy="330533"/>
            </a:xfrm>
            <a:prstGeom prst="ellipse">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id-ID" sz="1351">
                <a:latin typeface="+mn-lt"/>
              </a:endParaRPr>
            </a:p>
          </p:txBody>
        </p:sp>
        <p:sp>
          <p:nvSpPr>
            <p:cNvPr id="37" name="Rectangle 258">
              <a:extLst>
                <a:ext uri="{FF2B5EF4-FFF2-40B4-BE49-F238E27FC236}">
                  <a16:creationId xmlns:a16="http://schemas.microsoft.com/office/drawing/2014/main" id="{6D9CDE06-D822-BA3D-A527-F22199295233}"/>
                </a:ext>
              </a:extLst>
            </p:cNvPr>
            <p:cNvSpPr>
              <a:spLocks noChangeArrowheads="1"/>
            </p:cNvSpPr>
            <p:nvPr/>
          </p:nvSpPr>
          <p:spPr bwMode="auto">
            <a:xfrm>
              <a:off x="7545237" y="2942258"/>
              <a:ext cx="182742" cy="1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1700" b="1">
                  <a:solidFill>
                    <a:srgbClr val="FFFFFF"/>
                  </a:solidFill>
                  <a:latin typeface="+mn-lt"/>
                </a:rPr>
                <a:t>08</a:t>
              </a:r>
              <a:endParaRPr lang="id-ID">
                <a:latin typeface="+mn-lt"/>
              </a:endParaRPr>
            </a:p>
          </p:txBody>
        </p:sp>
      </p:grpSp>
      <p:cxnSp>
        <p:nvCxnSpPr>
          <p:cNvPr id="54" name="Straight Connector 53">
            <a:extLst>
              <a:ext uri="{FF2B5EF4-FFF2-40B4-BE49-F238E27FC236}">
                <a16:creationId xmlns:a16="http://schemas.microsoft.com/office/drawing/2014/main" id="{DCF04036-80FD-F838-5B14-949DA54554C4}"/>
              </a:ext>
            </a:extLst>
          </p:cNvPr>
          <p:cNvCxnSpPr>
            <a:cxnSpLocks/>
            <a:stCxn id="36" idx="4"/>
          </p:cNvCxnSpPr>
          <p:nvPr/>
        </p:nvCxnSpPr>
        <p:spPr>
          <a:xfrm>
            <a:off x="11227661" y="4268050"/>
            <a:ext cx="0" cy="1041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24A56A5-7392-6C99-170B-63CC7B5E8039}"/>
              </a:ext>
            </a:extLst>
          </p:cNvPr>
          <p:cNvSpPr txBox="1"/>
          <p:nvPr/>
        </p:nvSpPr>
        <p:spPr>
          <a:xfrm>
            <a:off x="10456978" y="5445001"/>
            <a:ext cx="1387984" cy="379656"/>
          </a:xfrm>
          <a:prstGeom prst="rect">
            <a:avLst/>
          </a:prstGeom>
          <a:noFill/>
        </p:spPr>
        <p:txBody>
          <a:bodyPr wrap="square" rtlCol="0">
            <a:spAutoFit/>
          </a:bodyPr>
          <a:lstStyle/>
          <a:p>
            <a:pPr algn="ctr"/>
            <a:r>
              <a:rPr lang="de-DE" sz="1867" b="1">
                <a:latin typeface="+mn-lt"/>
              </a:rPr>
              <a:t>11/2026</a:t>
            </a:r>
          </a:p>
        </p:txBody>
      </p:sp>
      <p:sp>
        <p:nvSpPr>
          <p:cNvPr id="49" name="TextBox 48">
            <a:extLst>
              <a:ext uri="{FF2B5EF4-FFF2-40B4-BE49-F238E27FC236}">
                <a16:creationId xmlns:a16="http://schemas.microsoft.com/office/drawing/2014/main" id="{5F1D13DA-CF23-B486-49BD-3E355725FFE7}"/>
              </a:ext>
            </a:extLst>
          </p:cNvPr>
          <p:cNvSpPr txBox="1"/>
          <p:nvPr/>
        </p:nvSpPr>
        <p:spPr>
          <a:xfrm>
            <a:off x="6960781" y="2907184"/>
            <a:ext cx="2677907" cy="666977"/>
          </a:xfrm>
          <a:prstGeom prst="rect">
            <a:avLst/>
          </a:prstGeom>
          <a:noFill/>
        </p:spPr>
        <p:txBody>
          <a:bodyPr wrap="square" rtlCol="0">
            <a:spAutoFit/>
          </a:bodyPr>
          <a:lstStyle/>
          <a:p>
            <a:pPr algn="ctr"/>
            <a:r>
              <a:rPr lang="de-DE" sz="1867" b="1" dirty="0">
                <a:solidFill>
                  <a:schemeClr val="accent1"/>
                </a:solidFill>
                <a:latin typeface="+mn-lt"/>
              </a:rPr>
              <a:t>Transfer </a:t>
            </a:r>
            <a:r>
              <a:rPr lang="de-DE" sz="1867" b="1" dirty="0" err="1">
                <a:solidFill>
                  <a:schemeClr val="accent1"/>
                </a:solidFill>
                <a:latin typeface="+mn-lt"/>
              </a:rPr>
              <a:t>to</a:t>
            </a:r>
            <a:r>
              <a:rPr lang="de-DE" sz="1867" b="1" dirty="0">
                <a:solidFill>
                  <a:schemeClr val="accent1"/>
                </a:solidFill>
                <a:latin typeface="+mn-lt"/>
              </a:rPr>
              <a:t> </a:t>
            </a:r>
            <a:r>
              <a:rPr lang="de-DE" sz="1867" b="1" dirty="0" err="1">
                <a:solidFill>
                  <a:schemeClr val="accent1"/>
                </a:solidFill>
                <a:latin typeface="+mn-lt"/>
              </a:rPr>
              <a:t>partner</a:t>
            </a:r>
            <a:r>
              <a:rPr lang="de-DE" sz="1867" b="1" dirty="0">
                <a:solidFill>
                  <a:schemeClr val="accent1"/>
                </a:solidFill>
                <a:latin typeface="+mn-lt"/>
              </a:rPr>
              <a:t> </a:t>
            </a:r>
            <a:r>
              <a:rPr lang="de-DE" sz="1867" b="1" dirty="0" err="1">
                <a:solidFill>
                  <a:schemeClr val="accent1"/>
                </a:solidFill>
                <a:latin typeface="+mn-lt"/>
              </a:rPr>
              <a:t>universities</a:t>
            </a:r>
            <a:endParaRPr lang="id-ID" sz="1867" b="1" dirty="0">
              <a:solidFill>
                <a:schemeClr val="accent1"/>
              </a:solidFill>
              <a:latin typeface="+mn-lt"/>
            </a:endParaRPr>
          </a:p>
        </p:txBody>
      </p:sp>
      <p:sp>
        <p:nvSpPr>
          <p:cNvPr id="51" name="TextBox 50">
            <a:extLst>
              <a:ext uri="{FF2B5EF4-FFF2-40B4-BE49-F238E27FC236}">
                <a16:creationId xmlns:a16="http://schemas.microsoft.com/office/drawing/2014/main" id="{8C3B83F2-CCA0-CAC3-F36F-9A57C9A02B5E}"/>
              </a:ext>
            </a:extLst>
          </p:cNvPr>
          <p:cNvSpPr txBox="1"/>
          <p:nvPr/>
        </p:nvSpPr>
        <p:spPr>
          <a:xfrm>
            <a:off x="909845" y="2988766"/>
            <a:ext cx="2946108" cy="666977"/>
          </a:xfrm>
          <a:prstGeom prst="rect">
            <a:avLst/>
          </a:prstGeom>
          <a:noFill/>
        </p:spPr>
        <p:txBody>
          <a:bodyPr wrap="square" rtlCol="0">
            <a:spAutoFit/>
          </a:bodyPr>
          <a:lstStyle/>
          <a:p>
            <a:pPr algn="ctr"/>
            <a:r>
              <a:rPr lang="de-DE" sz="1867" b="1" dirty="0">
                <a:solidFill>
                  <a:schemeClr val="accent1"/>
                </a:solidFill>
                <a:latin typeface="+mn-lt"/>
              </a:rPr>
              <a:t>Start </a:t>
            </a:r>
            <a:r>
              <a:rPr lang="de-DE" sz="1867" b="1" dirty="0" err="1">
                <a:solidFill>
                  <a:schemeClr val="accent1"/>
                </a:solidFill>
                <a:latin typeface="+mn-lt"/>
              </a:rPr>
              <a:t>development</a:t>
            </a:r>
            <a:r>
              <a:rPr lang="de-DE" sz="1867" b="1" dirty="0">
                <a:solidFill>
                  <a:schemeClr val="accent1"/>
                </a:solidFill>
                <a:latin typeface="+mn-lt"/>
              </a:rPr>
              <a:t> </a:t>
            </a:r>
            <a:r>
              <a:rPr lang="de-DE" sz="1867" b="1" dirty="0" err="1">
                <a:solidFill>
                  <a:schemeClr val="accent1"/>
                </a:solidFill>
                <a:latin typeface="+mn-lt"/>
              </a:rPr>
              <a:t>of</a:t>
            </a:r>
            <a:r>
              <a:rPr lang="de-DE" sz="1867" b="1" dirty="0">
                <a:solidFill>
                  <a:schemeClr val="accent1"/>
                </a:solidFill>
                <a:latin typeface="+mn-lt"/>
              </a:rPr>
              <a:t> </a:t>
            </a:r>
            <a:r>
              <a:rPr lang="de-DE" sz="1867" b="1" dirty="0" err="1">
                <a:solidFill>
                  <a:schemeClr val="accent1"/>
                </a:solidFill>
                <a:latin typeface="+mn-lt"/>
              </a:rPr>
              <a:t>courses</a:t>
            </a:r>
            <a:endParaRPr lang="id-ID" sz="1867" b="1" dirty="0">
              <a:solidFill>
                <a:schemeClr val="accent1"/>
              </a:solidFill>
              <a:latin typeface="+mn-lt"/>
            </a:endParaRPr>
          </a:p>
        </p:txBody>
      </p:sp>
      <p:sp>
        <p:nvSpPr>
          <p:cNvPr id="53" name="TextBox 52">
            <a:extLst>
              <a:ext uri="{FF2B5EF4-FFF2-40B4-BE49-F238E27FC236}">
                <a16:creationId xmlns:a16="http://schemas.microsoft.com/office/drawing/2014/main" id="{A3E869C7-F817-8B88-748F-9A377B9E74BD}"/>
              </a:ext>
            </a:extLst>
          </p:cNvPr>
          <p:cNvSpPr txBox="1"/>
          <p:nvPr/>
        </p:nvSpPr>
        <p:spPr>
          <a:xfrm>
            <a:off x="7816701" y="4290743"/>
            <a:ext cx="3395464" cy="666977"/>
          </a:xfrm>
          <a:prstGeom prst="rect">
            <a:avLst/>
          </a:prstGeom>
          <a:noFill/>
        </p:spPr>
        <p:txBody>
          <a:bodyPr wrap="square" rtlCol="0">
            <a:spAutoFit/>
          </a:bodyPr>
          <a:lstStyle/>
          <a:p>
            <a:pPr algn="ctr"/>
            <a:r>
              <a:rPr lang="de-DE" sz="1867" b="1" dirty="0">
                <a:solidFill>
                  <a:schemeClr val="accent1"/>
                </a:solidFill>
                <a:latin typeface="+mn-lt"/>
              </a:rPr>
              <a:t>Transfer and </a:t>
            </a:r>
            <a:r>
              <a:rPr lang="de-DE" sz="1867" b="1" dirty="0" err="1">
                <a:solidFill>
                  <a:schemeClr val="accent1"/>
                </a:solidFill>
                <a:latin typeface="+mn-lt"/>
              </a:rPr>
              <a:t>multiplication</a:t>
            </a:r>
            <a:r>
              <a:rPr lang="de-DE" sz="1867" b="1" dirty="0">
                <a:solidFill>
                  <a:schemeClr val="accent1"/>
                </a:solidFill>
                <a:latin typeface="+mn-lt"/>
              </a:rPr>
              <a:t> </a:t>
            </a:r>
            <a:r>
              <a:rPr lang="de-DE" sz="1867" b="1" dirty="0" err="1">
                <a:solidFill>
                  <a:schemeClr val="accent1"/>
                </a:solidFill>
                <a:latin typeface="+mn-lt"/>
              </a:rPr>
              <a:t>workshops</a:t>
            </a:r>
            <a:endParaRPr lang="id-ID" sz="1867" b="1" dirty="0">
              <a:solidFill>
                <a:schemeClr val="accent1"/>
              </a:solidFill>
              <a:latin typeface="+mn-lt"/>
            </a:endParaRPr>
          </a:p>
        </p:txBody>
      </p:sp>
      <p:pic>
        <p:nvPicPr>
          <p:cNvPr id="61" name="Graphic 60" descr="Group of people with solid fill">
            <a:extLst>
              <a:ext uri="{FF2B5EF4-FFF2-40B4-BE49-F238E27FC236}">
                <a16:creationId xmlns:a16="http://schemas.microsoft.com/office/drawing/2014/main" id="{D4DC533F-6282-E0CF-4832-1F4DD3B8334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7402" y="5076742"/>
            <a:ext cx="914400" cy="914400"/>
          </a:xfrm>
          <a:prstGeom prst="rect">
            <a:avLst/>
          </a:prstGeom>
        </p:spPr>
      </p:pic>
      <p:pic>
        <p:nvPicPr>
          <p:cNvPr id="69" name="Graphic 68" descr="Clipboard Partially Crossed with solid fill">
            <a:extLst>
              <a:ext uri="{FF2B5EF4-FFF2-40B4-BE49-F238E27FC236}">
                <a16:creationId xmlns:a16="http://schemas.microsoft.com/office/drawing/2014/main" id="{75F304C7-040D-89A9-B004-6D12E4252A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68761" y="5093229"/>
            <a:ext cx="914400" cy="914400"/>
          </a:xfrm>
          <a:prstGeom prst="rect">
            <a:avLst/>
          </a:prstGeom>
        </p:spPr>
      </p:pic>
      <p:pic>
        <p:nvPicPr>
          <p:cNvPr id="71" name="Graphic 70" descr="Helicopter with solid fill">
            <a:extLst>
              <a:ext uri="{FF2B5EF4-FFF2-40B4-BE49-F238E27FC236}">
                <a16:creationId xmlns:a16="http://schemas.microsoft.com/office/drawing/2014/main" id="{23E9325E-0F5F-BA7E-C830-DF7A8C5FF26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97313" y="5101858"/>
            <a:ext cx="914400" cy="914400"/>
          </a:xfrm>
          <a:prstGeom prst="rect">
            <a:avLst/>
          </a:prstGeom>
        </p:spPr>
      </p:pic>
      <p:pic>
        <p:nvPicPr>
          <p:cNvPr id="73" name="Graphic 72" descr="Rocket with solid fill">
            <a:extLst>
              <a:ext uri="{FF2B5EF4-FFF2-40B4-BE49-F238E27FC236}">
                <a16:creationId xmlns:a16="http://schemas.microsoft.com/office/drawing/2014/main" id="{87C41DF1-E8C2-7B4B-7F04-08E2D25F45C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2790" y="4424297"/>
            <a:ext cx="721241" cy="721241"/>
          </a:xfrm>
          <a:prstGeom prst="rect">
            <a:avLst/>
          </a:prstGeom>
        </p:spPr>
      </p:pic>
      <p:pic>
        <p:nvPicPr>
          <p:cNvPr id="75" name="Graphic 74" descr="Programmer female with solid fill">
            <a:extLst>
              <a:ext uri="{FF2B5EF4-FFF2-40B4-BE49-F238E27FC236}">
                <a16:creationId xmlns:a16="http://schemas.microsoft.com/office/drawing/2014/main" id="{6887E4F6-FB2C-5794-4FD1-C1DA98A673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19425" y="2002233"/>
            <a:ext cx="793146" cy="793146"/>
          </a:xfrm>
          <a:prstGeom prst="rect">
            <a:avLst/>
          </a:prstGeom>
        </p:spPr>
      </p:pic>
      <p:pic>
        <p:nvPicPr>
          <p:cNvPr id="77" name="Graphic 76" descr="Schoolhouse with solid fill">
            <a:extLst>
              <a:ext uri="{FF2B5EF4-FFF2-40B4-BE49-F238E27FC236}">
                <a16:creationId xmlns:a16="http://schemas.microsoft.com/office/drawing/2014/main" id="{63C04B48-620B-21F0-FB0C-0CD4E2D1A06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83758" y="2067179"/>
            <a:ext cx="914400" cy="914400"/>
          </a:xfrm>
          <a:prstGeom prst="rect">
            <a:avLst/>
          </a:prstGeom>
        </p:spPr>
      </p:pic>
      <p:pic>
        <p:nvPicPr>
          <p:cNvPr id="79" name="Graphic 78" descr="Race Flag with solid fill">
            <a:extLst>
              <a:ext uri="{FF2B5EF4-FFF2-40B4-BE49-F238E27FC236}">
                <a16:creationId xmlns:a16="http://schemas.microsoft.com/office/drawing/2014/main" id="{597B1092-6575-9237-C813-C5A3ADA86C3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782112" y="2783472"/>
            <a:ext cx="914400" cy="914400"/>
          </a:xfrm>
          <a:prstGeom prst="rect">
            <a:avLst/>
          </a:prstGeom>
        </p:spPr>
      </p:pic>
      <p:pic>
        <p:nvPicPr>
          <p:cNvPr id="38" name="Content Placeholder 44" descr="Classroom with solid fill">
            <a:extLst>
              <a:ext uri="{FF2B5EF4-FFF2-40B4-BE49-F238E27FC236}">
                <a16:creationId xmlns:a16="http://schemas.microsoft.com/office/drawing/2014/main" id="{9B679744-4DAE-3C84-AD83-B78784B15D5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bwMode="auto">
          <a:xfrm>
            <a:off x="4579185" y="195226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14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3FF3-F1AE-840F-9E34-2A13B936960E}"/>
              </a:ext>
            </a:extLst>
          </p:cNvPr>
          <p:cNvSpPr>
            <a:spLocks noGrp="1"/>
          </p:cNvSpPr>
          <p:nvPr>
            <p:ph type="title"/>
          </p:nvPr>
        </p:nvSpPr>
        <p:spPr/>
        <p:txBody>
          <a:bodyPr/>
          <a:lstStyle/>
          <a:p>
            <a:r>
              <a:rPr lang="de-DE" dirty="0"/>
              <a:t>Roadmap</a:t>
            </a:r>
            <a:endParaRPr lang="aa-ET" dirty="0"/>
          </a:p>
        </p:txBody>
      </p:sp>
      <p:sp>
        <p:nvSpPr>
          <p:cNvPr id="3" name="Content Placeholder 2"/>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483DD21-F395-782D-E0F5-0FB1EB0834F8}"/>
              </a:ext>
            </a:extLst>
          </p:cNvPr>
          <p:cNvSpPr>
            <a:spLocks noGrp="1"/>
          </p:cNvSpPr>
          <p:nvPr>
            <p:ph type="dt" sz="half" idx="10"/>
          </p:nvPr>
        </p:nvSpPr>
        <p:spPr/>
        <p:txBody>
          <a:bodyPr/>
          <a:lstStyle/>
          <a:p>
            <a:pPr>
              <a:defRPr/>
            </a:pPr>
            <a:r>
              <a:rPr lang="de-DE"/>
              <a:t>12.12.2023</a:t>
            </a:r>
          </a:p>
        </p:txBody>
      </p:sp>
      <p:sp>
        <p:nvSpPr>
          <p:cNvPr id="5" name="Slide Number Placeholder 4">
            <a:extLst>
              <a:ext uri="{FF2B5EF4-FFF2-40B4-BE49-F238E27FC236}">
                <a16:creationId xmlns:a16="http://schemas.microsoft.com/office/drawing/2014/main" id="{D86CEBE1-1139-E6F1-C6FA-A46D1B376139}"/>
              </a:ext>
            </a:extLst>
          </p:cNvPr>
          <p:cNvSpPr>
            <a:spLocks noGrp="1"/>
          </p:cNvSpPr>
          <p:nvPr>
            <p:ph type="sldNum" sz="quarter" idx="12"/>
          </p:nvPr>
        </p:nvSpPr>
        <p:spPr/>
        <p:txBody>
          <a:bodyPr/>
          <a:lstStyle/>
          <a:p>
            <a:pPr>
              <a:defRPr/>
            </a:pPr>
            <a:fld id="{FE16462F-0623-411B-87FB-D09229F25E1A}" type="slidenum">
              <a:rPr lang="de-DE" smtClean="0"/>
              <a:pPr>
                <a:defRPr/>
              </a:pPr>
              <a:t>16</a:t>
            </a:fld>
            <a:endParaRPr lang="de-DE"/>
          </a:p>
        </p:txBody>
      </p:sp>
      <p:pic>
        <p:nvPicPr>
          <p:cNvPr id="6" name="Graphic 2097975518">
            <a:extLst>
              <a:ext uri="{FF2B5EF4-FFF2-40B4-BE49-F238E27FC236}">
                <a16:creationId xmlns:a16="http://schemas.microsoft.com/office/drawing/2014/main" id="{8F2649D6-E39A-E2F7-0F99-8D0E25AF86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3207" y="1916832"/>
            <a:ext cx="10969193" cy="3571020"/>
          </a:xfrm>
          <a:prstGeom prst="rect">
            <a:avLst/>
          </a:prstGeom>
        </p:spPr>
      </p:pic>
    </p:spTree>
    <p:extLst>
      <p:ext uri="{BB962C8B-B14F-4D97-AF65-F5344CB8AC3E}">
        <p14:creationId xmlns:p14="http://schemas.microsoft.com/office/powerpoint/2010/main" val="2041921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D18E75-B043-8C28-C9EC-A91DBCC85099}"/>
              </a:ext>
            </a:extLst>
          </p:cNvPr>
          <p:cNvSpPr>
            <a:spLocks noGrp="1"/>
          </p:cNvSpPr>
          <p:nvPr>
            <p:ph type="title"/>
          </p:nvPr>
        </p:nvSpPr>
        <p:spPr/>
        <p:txBody>
          <a:bodyPr/>
          <a:lstStyle/>
          <a:p>
            <a:r>
              <a:rPr lang="en-US" noProof="0" dirty="0"/>
              <a:t>Planned contents of the courses</a:t>
            </a:r>
          </a:p>
        </p:txBody>
      </p:sp>
      <p:sp>
        <p:nvSpPr>
          <p:cNvPr id="2" name="Text Placeholder 1">
            <a:extLst>
              <a:ext uri="{FF2B5EF4-FFF2-40B4-BE49-F238E27FC236}">
                <a16:creationId xmlns:a16="http://schemas.microsoft.com/office/drawing/2014/main" id="{0F8AC8F1-E6B5-43A2-AEB1-C6FA2F7E68D8}"/>
              </a:ext>
            </a:extLst>
          </p:cNvPr>
          <p:cNvSpPr>
            <a:spLocks noGrp="1"/>
          </p:cNvSpPr>
          <p:nvPr>
            <p:ph type="body" idx="1"/>
          </p:nvPr>
        </p:nvSpPr>
        <p:spPr/>
        <p:txBody>
          <a:bodyPr/>
          <a:lstStyle/>
          <a:p>
            <a:r>
              <a:rPr lang="en-US" dirty="0"/>
              <a:t>Seminars for language subjects and STEM subjects</a:t>
            </a:r>
            <a:endParaRPr lang="de-DE" dirty="0"/>
          </a:p>
        </p:txBody>
      </p:sp>
      <p:pic>
        <p:nvPicPr>
          <p:cNvPr id="7" name="Picture 6" descr="Text&#10;&#10;Description automatically generated">
            <a:extLst>
              <a:ext uri="{FF2B5EF4-FFF2-40B4-BE49-F238E27FC236}">
                <a16:creationId xmlns:a16="http://schemas.microsoft.com/office/drawing/2014/main" id="{1569DE4F-0564-4C4E-A6EC-EA55BDC93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993" y="168396"/>
            <a:ext cx="2349693" cy="603365"/>
          </a:xfrm>
          <a:prstGeom prst="rect">
            <a:avLst/>
          </a:prstGeom>
        </p:spPr>
      </p:pic>
      <p:pic>
        <p:nvPicPr>
          <p:cNvPr id="8" name="Graphic 7">
            <a:extLst>
              <a:ext uri="{FF2B5EF4-FFF2-40B4-BE49-F238E27FC236}">
                <a16:creationId xmlns:a16="http://schemas.microsoft.com/office/drawing/2014/main" id="{BACAC01A-749E-F9E9-C6DB-6C64D8E556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352" y="250283"/>
            <a:ext cx="2692400" cy="533400"/>
          </a:xfrm>
          <a:prstGeom prst="rect">
            <a:avLst/>
          </a:prstGeom>
        </p:spPr>
      </p:pic>
      <p:pic>
        <p:nvPicPr>
          <p:cNvPr id="11" name="Picture 10" descr="A white paper with a blue logo and a blue pencil next to a cell phone&#10;&#10;Description automatically generated">
            <a:extLst>
              <a:ext uri="{FF2B5EF4-FFF2-40B4-BE49-F238E27FC236}">
                <a16:creationId xmlns:a16="http://schemas.microsoft.com/office/drawing/2014/main" id="{474A0D0C-DF18-C865-D4BB-8031FB6AF3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528"/>
          <a:stretch/>
        </p:blipFill>
        <p:spPr>
          <a:xfrm>
            <a:off x="5000" y="1052648"/>
            <a:ext cx="3429000" cy="2999404"/>
          </a:xfrm>
          <a:prstGeom prst="rect">
            <a:avLst/>
          </a:prstGeom>
        </p:spPr>
      </p:pic>
    </p:spTree>
    <p:extLst>
      <p:ext uri="{BB962C8B-B14F-4D97-AF65-F5344CB8AC3E}">
        <p14:creationId xmlns:p14="http://schemas.microsoft.com/office/powerpoint/2010/main" val="2275653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9681-231E-3928-C341-5398C2F7E4A5}"/>
              </a:ext>
            </a:extLst>
          </p:cNvPr>
          <p:cNvSpPr>
            <a:spLocks noGrp="1"/>
          </p:cNvSpPr>
          <p:nvPr>
            <p:ph type="title"/>
          </p:nvPr>
        </p:nvSpPr>
        <p:spPr/>
        <p:txBody>
          <a:bodyPr/>
          <a:lstStyle/>
          <a:p>
            <a:r>
              <a:rPr lang="en-US" dirty="0"/>
              <a:t>Content modules of the courses</a:t>
            </a:r>
          </a:p>
        </p:txBody>
      </p:sp>
      <p:sp>
        <p:nvSpPr>
          <p:cNvPr id="6" name="Content Placeholder 10">
            <a:extLst>
              <a:ext uri="{FF2B5EF4-FFF2-40B4-BE49-F238E27FC236}">
                <a16:creationId xmlns:a16="http://schemas.microsoft.com/office/drawing/2014/main" id="{6177B652-999C-60B8-A2E7-5367A239A1B5}"/>
              </a:ext>
            </a:extLst>
          </p:cNvPr>
          <p:cNvSpPr>
            <a:spLocks noGrp="1"/>
          </p:cNvSpPr>
          <p:nvPr>
            <p:ph idx="1"/>
          </p:nvPr>
        </p:nvSpPr>
        <p:spPr/>
        <p:txBody>
          <a:bodyPr/>
          <a:lstStyle/>
          <a:p>
            <a:pPr marL="0" indent="0">
              <a:buNone/>
            </a:pPr>
            <a:r>
              <a:rPr lang="en-US" dirty="0">
                <a:latin typeface="Trebuchet MS"/>
                <a:cs typeface="Arial"/>
              </a:rPr>
              <a:t>Computational linguistic background and didactic aspects</a:t>
            </a:r>
            <a:endParaRPr lang="de-DE" dirty="0">
              <a:latin typeface="Trebuchet MS"/>
              <a:cs typeface="Arial"/>
            </a:endParaRPr>
          </a:p>
        </p:txBody>
      </p:sp>
      <p:sp>
        <p:nvSpPr>
          <p:cNvPr id="8" name="Date Placeholder 7"/>
          <p:cNvSpPr>
            <a:spLocks noGrp="1"/>
          </p:cNvSpPr>
          <p:nvPr>
            <p:ph type="dt" sz="half" idx="10"/>
          </p:nvPr>
        </p:nvSpPr>
        <p:spPr/>
        <p:txBody>
          <a:bodyPr/>
          <a:lstStyle/>
          <a:p>
            <a:pPr>
              <a:defRPr/>
            </a:pPr>
            <a:r>
              <a:rPr lang="de-DE"/>
              <a:t>12.12.2023</a:t>
            </a:r>
          </a:p>
        </p:txBody>
      </p:sp>
      <p:sp>
        <p:nvSpPr>
          <p:cNvPr id="9" name="Slide Number Placeholder 8"/>
          <p:cNvSpPr>
            <a:spLocks noGrp="1"/>
          </p:cNvSpPr>
          <p:nvPr>
            <p:ph type="sldNum" sz="quarter" idx="12"/>
          </p:nvPr>
        </p:nvSpPr>
        <p:spPr/>
        <p:txBody>
          <a:bodyPr/>
          <a:lstStyle/>
          <a:p>
            <a:pPr>
              <a:defRPr/>
            </a:pPr>
            <a:fld id="{FE16462F-0623-411B-87FB-D09229F25E1A}" type="slidenum">
              <a:rPr lang="de-DE" smtClean="0"/>
              <a:pPr>
                <a:defRPr/>
              </a:pPr>
              <a:t>18</a:t>
            </a:fld>
            <a:endParaRPr lang="de-DE"/>
          </a:p>
        </p:txBody>
      </p:sp>
      <p:graphicFrame>
        <p:nvGraphicFramePr>
          <p:cNvPr id="4" name="Table 3"/>
          <p:cNvGraphicFramePr>
            <a:graphicFrameLocks noGrp="1"/>
          </p:cNvGraphicFramePr>
          <p:nvPr>
            <p:extLst>
              <p:ext uri="{D42A27DB-BD31-4B8C-83A1-F6EECF244321}">
                <p14:modId xmlns:p14="http://schemas.microsoft.com/office/powerpoint/2010/main" val="56511923"/>
              </p:ext>
            </p:extLst>
          </p:nvPr>
        </p:nvGraphicFramePr>
        <p:xfrm>
          <a:off x="696000" y="2085117"/>
          <a:ext cx="10800000" cy="3200400"/>
        </p:xfrm>
        <a:graphic>
          <a:graphicData uri="http://schemas.openxmlformats.org/drawingml/2006/table">
            <a:tbl>
              <a:tblPr firstRow="1" firstCol="1" bandRow="1">
                <a:tableStyleId>{5C22544A-7EE6-4342-B048-85BDC9FD1C3A}</a:tableStyleId>
              </a:tblPr>
              <a:tblGrid>
                <a:gridCol w="360174">
                  <a:extLst>
                    <a:ext uri="{9D8B030D-6E8A-4147-A177-3AD203B41FA5}">
                      <a16:colId xmlns:a16="http://schemas.microsoft.com/office/drawing/2014/main" val="20000"/>
                    </a:ext>
                  </a:extLst>
                </a:gridCol>
                <a:gridCol w="5219913">
                  <a:extLst>
                    <a:ext uri="{9D8B030D-6E8A-4147-A177-3AD203B41FA5}">
                      <a16:colId xmlns:a16="http://schemas.microsoft.com/office/drawing/2014/main" val="20001"/>
                    </a:ext>
                  </a:extLst>
                </a:gridCol>
                <a:gridCol w="5219913">
                  <a:extLst>
                    <a:ext uri="{9D8B030D-6E8A-4147-A177-3AD203B41FA5}">
                      <a16:colId xmlns:a16="http://schemas.microsoft.com/office/drawing/2014/main" val="20002"/>
                    </a:ext>
                  </a:extLst>
                </a:gridCol>
              </a:tblGrid>
              <a:tr h="193694">
                <a:tc>
                  <a:txBody>
                    <a:bodyPr/>
                    <a:lstStyle/>
                    <a:p>
                      <a:pPr algn="ctr">
                        <a:lnSpc>
                          <a:spcPts val="1800"/>
                        </a:lnSpc>
                        <a:spcAft>
                          <a:spcPts val="0"/>
                        </a:spcAft>
                      </a:pPr>
                      <a:endParaRPr lang="en-US" sz="1800" b="0" i="0" kern="100" dirty="0">
                        <a:effectLst/>
                        <a:latin typeface="+mj-lt"/>
                        <a:ea typeface="Calibri" panose="020F0502020204030204" pitchFamily="34" charset="0"/>
                        <a:cs typeface="Arial" panose="020B0604020202020204" pitchFamily="34" charset="0"/>
                      </a:endParaRPr>
                    </a:p>
                  </a:txBody>
                  <a:tcPr marL="45720" marR="45720">
                    <a:noFill/>
                  </a:tcPr>
                </a:tc>
                <a:tc>
                  <a:txBody>
                    <a:bodyPr/>
                    <a:lstStyle/>
                    <a:p>
                      <a:pPr algn="l">
                        <a:lnSpc>
                          <a:spcPts val="1800"/>
                        </a:lnSpc>
                        <a:spcAft>
                          <a:spcPts val="0"/>
                        </a:spcAft>
                      </a:pPr>
                      <a:r>
                        <a:rPr lang="de-DE" sz="1800" b="0" i="0" kern="100" dirty="0">
                          <a:effectLst/>
                          <a:latin typeface="+mj-lt"/>
                        </a:rPr>
                        <a:t>… </a:t>
                      </a:r>
                      <a:r>
                        <a:rPr lang="de-DE" sz="1800" b="0" i="0" kern="100" dirty="0" err="1">
                          <a:effectLst/>
                          <a:latin typeface="+mj-lt"/>
                        </a:rPr>
                        <a:t>for</a:t>
                      </a:r>
                      <a:r>
                        <a:rPr lang="de-DE" sz="1800" b="0" i="0" kern="100" dirty="0">
                          <a:effectLst/>
                          <a:latin typeface="+mj-lt"/>
                        </a:rPr>
                        <a:t> </a:t>
                      </a:r>
                      <a:r>
                        <a:rPr lang="de-DE" sz="1800" b="0" i="0" kern="100" dirty="0" err="1">
                          <a:effectLst/>
                          <a:latin typeface="+mj-lt"/>
                        </a:rPr>
                        <a:t>the</a:t>
                      </a:r>
                      <a:r>
                        <a:rPr lang="de-DE" sz="1800" b="0" i="0" kern="100" dirty="0">
                          <a:effectLst/>
                          <a:latin typeface="+mj-lt"/>
                        </a:rPr>
                        <a:t> </a:t>
                      </a:r>
                      <a:r>
                        <a:rPr lang="de-DE" sz="1800" b="0" i="0" kern="100" dirty="0" err="1">
                          <a:effectLst/>
                          <a:latin typeface="+mj-lt"/>
                        </a:rPr>
                        <a:t>language</a:t>
                      </a:r>
                      <a:r>
                        <a:rPr lang="de-DE" sz="1800" b="0" i="0" kern="100" dirty="0">
                          <a:effectLst/>
                          <a:latin typeface="+mj-lt"/>
                        </a:rPr>
                        <a:t> </a:t>
                      </a:r>
                      <a:r>
                        <a:rPr lang="de-DE" sz="1800" b="0" i="0" kern="100" dirty="0" err="1">
                          <a:effectLst/>
                          <a:latin typeface="+mj-lt"/>
                        </a:rPr>
                        <a:t>courses</a:t>
                      </a:r>
                      <a:r>
                        <a:rPr lang="de-DE" sz="1800" b="0" i="0" kern="100" dirty="0">
                          <a:effectLst/>
                          <a:latin typeface="+mj-lt"/>
                        </a:rPr>
                        <a:t>:</a:t>
                      </a:r>
                      <a:endParaRPr lang="en-US" sz="1800" b="0" i="0" kern="100" dirty="0">
                        <a:effectLst/>
                        <a:latin typeface="+mj-lt"/>
                        <a:ea typeface="Calibri" panose="020F0502020204030204" pitchFamily="34" charset="0"/>
                        <a:cs typeface="Arial" panose="020B0604020202020204" pitchFamily="34" charset="0"/>
                      </a:endParaRPr>
                    </a:p>
                  </a:txBody>
                  <a:tcPr>
                    <a:solidFill>
                      <a:schemeClr val="tx1"/>
                    </a:solidFill>
                  </a:tcPr>
                </a:tc>
                <a:tc>
                  <a:txBody>
                    <a:bodyPr/>
                    <a:lstStyle/>
                    <a:p>
                      <a:pPr algn="l">
                        <a:lnSpc>
                          <a:spcPts val="1800"/>
                        </a:lnSpc>
                        <a:spcAft>
                          <a:spcPts val="0"/>
                        </a:spcAft>
                      </a:pPr>
                      <a:r>
                        <a:rPr lang="de-DE" sz="1800" b="0" i="0" kern="100" dirty="0">
                          <a:effectLst/>
                          <a:latin typeface="+mj-lt"/>
                        </a:rPr>
                        <a:t>… </a:t>
                      </a:r>
                      <a:r>
                        <a:rPr lang="de-DE" sz="1800" b="0" i="0" kern="100" dirty="0" err="1">
                          <a:effectLst/>
                          <a:latin typeface="+mj-lt"/>
                        </a:rPr>
                        <a:t>for</a:t>
                      </a:r>
                      <a:r>
                        <a:rPr lang="de-DE" sz="1800" b="0" i="0" kern="100" dirty="0">
                          <a:effectLst/>
                          <a:latin typeface="+mj-lt"/>
                        </a:rPr>
                        <a:t> </a:t>
                      </a:r>
                      <a:r>
                        <a:rPr lang="de-DE" sz="1800" b="0" i="0" kern="100" dirty="0" err="1">
                          <a:effectLst/>
                          <a:latin typeface="+mj-lt"/>
                        </a:rPr>
                        <a:t>the</a:t>
                      </a:r>
                      <a:r>
                        <a:rPr lang="de-DE" sz="1800" b="0" i="0" kern="100" dirty="0">
                          <a:effectLst/>
                          <a:latin typeface="+mj-lt"/>
                        </a:rPr>
                        <a:t> STEM </a:t>
                      </a:r>
                      <a:r>
                        <a:rPr lang="de-DE" sz="1800" b="0" i="0" kern="100" dirty="0" err="1">
                          <a:effectLst/>
                          <a:latin typeface="+mj-lt"/>
                        </a:rPr>
                        <a:t>courses</a:t>
                      </a:r>
                      <a:r>
                        <a:rPr lang="de-DE" sz="1800" b="0" i="0" kern="100" dirty="0">
                          <a:effectLst/>
                          <a:latin typeface="+mj-lt"/>
                        </a:rPr>
                        <a:t>:</a:t>
                      </a:r>
                      <a:endParaRPr lang="en-US" sz="1800" b="0" i="0" kern="100" dirty="0">
                        <a:effectLst/>
                        <a:latin typeface="+mj-lt"/>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000"/>
                  </a:ext>
                </a:extLst>
              </a:tr>
              <a:tr h="332047">
                <a:tc>
                  <a:txBody>
                    <a:bodyPr/>
                    <a:lstStyle/>
                    <a:p>
                      <a:pPr algn="ctr">
                        <a:lnSpc>
                          <a:spcPts val="1800"/>
                        </a:lnSpc>
                        <a:spcBef>
                          <a:spcPts val="600"/>
                        </a:spcBef>
                        <a:spcAft>
                          <a:spcPts val="600"/>
                        </a:spcAft>
                      </a:pPr>
                      <a:r>
                        <a:rPr lang="de-DE" sz="1800" b="0" i="0" kern="100">
                          <a:effectLst/>
                          <a:latin typeface="+mj-lt"/>
                          <a:ea typeface="Calibri" panose="020F0502020204030204" pitchFamily="34" charset="0"/>
                          <a:cs typeface="Arial" panose="020B0604020202020204" pitchFamily="34" charset="0"/>
                        </a:rPr>
                        <a:t>1</a:t>
                      </a:r>
                    </a:p>
                  </a:txBody>
                  <a:tcPr marL="45720" marR="45720">
                    <a:solidFill>
                      <a:schemeClr val="accent6"/>
                    </a:solidFill>
                  </a:tcPr>
                </a:tc>
                <a:tc gridSpan="2">
                  <a:txBody>
                    <a:bodyPr/>
                    <a:lstStyle/>
                    <a:p>
                      <a:pPr algn="l">
                        <a:lnSpc>
                          <a:spcPts val="1800"/>
                        </a:lnSpc>
                        <a:spcBef>
                          <a:spcPts val="600"/>
                        </a:spcBef>
                        <a:spcAft>
                          <a:spcPts val="600"/>
                        </a:spcAft>
                      </a:pPr>
                      <a:r>
                        <a:rPr lang="en-US" sz="1800" b="0" i="0" kern="100" dirty="0">
                          <a:effectLst/>
                          <a:latin typeface="+mj-lt"/>
                        </a:rPr>
                        <a:t>Basic knowledge of how LLMs and text-generating AI work, especially with regard to the probabilistic basis and fictionality of the generated content</a:t>
                      </a:r>
                      <a:endParaRPr lang="en-US" sz="1800" b="0" i="0" kern="100" dirty="0">
                        <a:effectLst/>
                        <a:latin typeface="+mj-lt"/>
                        <a:ea typeface="Calibri" panose="020F0502020204030204" pitchFamily="34"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1"/>
                  </a:ext>
                </a:extLst>
              </a:tr>
              <a:tr h="470399">
                <a:tc>
                  <a:txBody>
                    <a:bodyPr/>
                    <a:lstStyle/>
                    <a:p>
                      <a:pPr algn="ctr">
                        <a:lnSpc>
                          <a:spcPts val="1800"/>
                        </a:lnSpc>
                        <a:spcBef>
                          <a:spcPts val="600"/>
                        </a:spcBef>
                        <a:spcAft>
                          <a:spcPts val="600"/>
                        </a:spcAft>
                      </a:pPr>
                      <a:r>
                        <a:rPr lang="de-DE" sz="1800" b="0" i="0" kern="100">
                          <a:effectLst/>
                          <a:latin typeface="+mj-lt"/>
                          <a:ea typeface="Calibri" panose="020F0502020204030204" pitchFamily="34" charset="0"/>
                          <a:cs typeface="Arial" panose="020B0604020202020204" pitchFamily="34" charset="0"/>
                        </a:rPr>
                        <a:t>2</a:t>
                      </a:r>
                      <a:endParaRPr lang="en-US" sz="1800" b="0" i="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a:txBody>
                    <a:bodyPr/>
                    <a:lstStyle/>
                    <a:p>
                      <a:pPr algn="l">
                        <a:lnSpc>
                          <a:spcPts val="1800"/>
                        </a:lnSpc>
                        <a:spcBef>
                          <a:spcPts val="600"/>
                        </a:spcBef>
                        <a:spcAft>
                          <a:spcPts val="600"/>
                        </a:spcAft>
                      </a:pPr>
                      <a:r>
                        <a:rPr lang="en-US" sz="1800" b="0" i="0" kern="100" dirty="0">
                          <a:effectLst/>
                          <a:latin typeface="+mj-lt"/>
                        </a:rPr>
                        <a:t>Quality criteria for AI-generated texts in terms of form, content and coherence from a language didactics perspective</a:t>
                      </a:r>
                      <a:endParaRPr lang="en-US" sz="1800" b="0" i="0" kern="100" dirty="0">
                        <a:effectLst/>
                        <a:latin typeface="+mj-lt"/>
                        <a:ea typeface="Calibri" panose="020F0502020204030204" pitchFamily="34" charset="0"/>
                        <a:cs typeface="Arial" panose="020B0604020202020204" pitchFamily="34" charset="0"/>
                      </a:endParaRPr>
                    </a:p>
                  </a:txBody>
                  <a:tcPr>
                    <a:solidFill>
                      <a:schemeClr val="tx2">
                        <a:lumMod val="40000"/>
                        <a:lumOff val="60000"/>
                      </a:schemeClr>
                    </a:solidFill>
                  </a:tcPr>
                </a:tc>
                <a:tc>
                  <a:txBody>
                    <a:bodyPr/>
                    <a:lstStyle/>
                    <a:p>
                      <a:pPr algn="l">
                        <a:lnSpc>
                          <a:spcPts val="1800"/>
                        </a:lnSpc>
                        <a:spcBef>
                          <a:spcPts val="600"/>
                        </a:spcBef>
                        <a:spcAft>
                          <a:spcPts val="600"/>
                        </a:spcAft>
                      </a:pPr>
                      <a:r>
                        <a:rPr lang="en-US" sz="1800" b="0" i="0" kern="100" dirty="0">
                          <a:effectLst/>
                          <a:latin typeface="+mj-lt"/>
                        </a:rPr>
                        <a:t>From a STEM didactic perspective, quality criteria for AI-generated texts in terms of form, subject content and scientific argumentation</a:t>
                      </a:r>
                      <a:endParaRPr lang="en-US" sz="1800" b="0" i="0" kern="100" dirty="0">
                        <a:effectLst/>
                        <a:latin typeface="+mj-lt"/>
                        <a:ea typeface="Calibri" panose="020F050202020403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0002"/>
                  </a:ext>
                </a:extLst>
              </a:tr>
              <a:tr h="193694">
                <a:tc>
                  <a:txBody>
                    <a:bodyPr/>
                    <a:lstStyle/>
                    <a:p>
                      <a:pPr algn="ctr">
                        <a:lnSpc>
                          <a:spcPts val="1800"/>
                        </a:lnSpc>
                        <a:spcBef>
                          <a:spcPts val="600"/>
                        </a:spcBef>
                        <a:spcAft>
                          <a:spcPts val="600"/>
                        </a:spcAft>
                      </a:pPr>
                      <a:r>
                        <a:rPr lang="de-DE" sz="1800" b="0" i="0" kern="100">
                          <a:effectLst/>
                          <a:latin typeface="+mj-lt"/>
                          <a:ea typeface="Calibri" panose="020F0502020204030204" pitchFamily="34" charset="0"/>
                          <a:cs typeface="Arial" panose="020B0604020202020204" pitchFamily="34" charset="0"/>
                        </a:rPr>
                        <a:t>3</a:t>
                      </a:r>
                      <a:endParaRPr lang="en-US" sz="1800" b="0" i="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gridSpan="2">
                  <a:txBody>
                    <a:bodyPr/>
                    <a:lstStyle/>
                    <a:p>
                      <a:pPr algn="l">
                        <a:lnSpc>
                          <a:spcPts val="1800"/>
                        </a:lnSpc>
                        <a:spcBef>
                          <a:spcPts val="600"/>
                        </a:spcBef>
                        <a:spcAft>
                          <a:spcPts val="600"/>
                        </a:spcAft>
                      </a:pPr>
                      <a:r>
                        <a:rPr lang="en-US" sz="1800" b="0" i="0" kern="100" dirty="0">
                          <a:effectLst/>
                          <a:latin typeface="+mj-lt"/>
                        </a:rPr>
                        <a:t>Competence-oriented forms of examination taking into account text-generating AI tools</a:t>
                      </a:r>
                      <a:endParaRPr lang="en-US" sz="1800" b="0" i="0" kern="100" dirty="0">
                        <a:effectLst/>
                        <a:latin typeface="+mj-lt"/>
                        <a:ea typeface="Calibri" panose="020F0502020204030204" pitchFamily="34"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3"/>
                  </a:ext>
                </a:extLst>
              </a:tr>
              <a:tr h="700987">
                <a:tc>
                  <a:txBody>
                    <a:bodyPr/>
                    <a:lstStyle/>
                    <a:p>
                      <a:pPr algn="ctr">
                        <a:lnSpc>
                          <a:spcPts val="1800"/>
                        </a:lnSpc>
                        <a:spcBef>
                          <a:spcPts val="600"/>
                        </a:spcBef>
                        <a:spcAft>
                          <a:spcPts val="600"/>
                        </a:spcAft>
                      </a:pPr>
                      <a:r>
                        <a:rPr lang="de-DE" sz="1800" b="0" i="0" kern="100">
                          <a:effectLst/>
                          <a:latin typeface="+mj-lt"/>
                          <a:ea typeface="Calibri" panose="020F0502020204030204" pitchFamily="34" charset="0"/>
                          <a:cs typeface="Arial" panose="020B0604020202020204" pitchFamily="34" charset="0"/>
                        </a:rPr>
                        <a:t>4</a:t>
                      </a:r>
                      <a:endParaRPr lang="en-US" sz="1800" b="0" i="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gridSpan="2">
                  <a:txBody>
                    <a:bodyPr/>
                    <a:lstStyle/>
                    <a:p>
                      <a:pPr algn="l">
                        <a:lnSpc>
                          <a:spcPts val="1800"/>
                        </a:lnSpc>
                        <a:spcBef>
                          <a:spcPts val="600"/>
                        </a:spcBef>
                        <a:spcAft>
                          <a:spcPts val="600"/>
                        </a:spcAft>
                      </a:pPr>
                      <a:r>
                        <a:rPr lang="en-US" sz="1800" b="0" i="0" kern="100" dirty="0">
                          <a:effectLst/>
                          <a:latin typeface="+mj-lt"/>
                        </a:rPr>
                        <a:t>Contrasting traditional writing of scientific texts (source-based, argumentative, addressee-oriented) with AI-based probabilistic generation</a:t>
                      </a:r>
                      <a:br>
                        <a:rPr lang="en-US" sz="1800" b="0" i="0" kern="100" dirty="0">
                          <a:effectLst/>
                          <a:latin typeface="+mj-lt"/>
                        </a:rPr>
                      </a:br>
                      <a:br>
                        <a:rPr lang="en-US" sz="1800" b="0" i="0" kern="100" dirty="0">
                          <a:effectLst/>
                          <a:latin typeface="+mj-lt"/>
                        </a:rPr>
                      </a:br>
                      <a:r>
                        <a:rPr lang="en-US" sz="1800" b="0" i="0" kern="100" dirty="0">
                          <a:effectLst/>
                          <a:latin typeface="+mj-lt"/>
                        </a:rPr>
                        <a:t>Possibilities &amp; limits of using AI tools in (language-sensitive) teaching, in particular prompt engineering, source research, reflective revision of AI-generated texts</a:t>
                      </a:r>
                      <a:endParaRPr lang="en-US" sz="1800" b="0" i="0" kern="100" dirty="0">
                        <a:effectLst/>
                        <a:latin typeface="+mj-lt"/>
                        <a:ea typeface="Calibri" panose="020F0502020204030204" pitchFamily="34" charset="0"/>
                        <a:cs typeface="Arial" panose="020B0604020202020204" pitchFamily="34" charset="0"/>
                      </a:endParaRPr>
                    </a:p>
                  </a:txBody>
                  <a:tcPr>
                    <a:solidFill>
                      <a:srgbClr val="D9E6CC"/>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28645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9681-231E-3928-C341-5398C2F7E4A5}"/>
              </a:ext>
            </a:extLst>
          </p:cNvPr>
          <p:cNvSpPr>
            <a:spLocks noGrp="1"/>
          </p:cNvSpPr>
          <p:nvPr>
            <p:ph type="title"/>
          </p:nvPr>
        </p:nvSpPr>
        <p:spPr/>
        <p:txBody>
          <a:bodyPr/>
          <a:lstStyle/>
          <a:p>
            <a:r>
              <a:rPr lang="en-US" dirty="0"/>
              <a:t>Content modules of the courses</a:t>
            </a:r>
            <a:endParaRPr lang="en-US" dirty="0">
              <a:latin typeface="Trebuchet MS" panose="020B0703020202090204" pitchFamily="34" charset="0"/>
            </a:endParaRPr>
          </a:p>
        </p:txBody>
      </p:sp>
      <p:sp>
        <p:nvSpPr>
          <p:cNvPr id="11" name="Content Placeholder 10"/>
          <p:cNvSpPr>
            <a:spLocks noGrp="1"/>
          </p:cNvSpPr>
          <p:nvPr>
            <p:ph idx="1"/>
          </p:nvPr>
        </p:nvSpPr>
        <p:spPr/>
        <p:txBody>
          <a:bodyPr/>
          <a:lstStyle/>
          <a:p>
            <a:pPr marL="0" indent="0">
              <a:buNone/>
            </a:pPr>
            <a:r>
              <a:rPr lang="en-US" dirty="0">
                <a:latin typeface="Trebuchet MS"/>
                <a:cs typeface="Arial"/>
              </a:rPr>
              <a:t>Didactic and practical teaching aspects</a:t>
            </a:r>
            <a:endParaRPr lang="de-DE" dirty="0">
              <a:latin typeface="Trebuchet MS"/>
              <a:cs typeface="Arial"/>
            </a:endParaRPr>
          </a:p>
        </p:txBody>
      </p:sp>
      <p:sp>
        <p:nvSpPr>
          <p:cNvPr id="6" name="Date Placeholder 5"/>
          <p:cNvSpPr>
            <a:spLocks noGrp="1"/>
          </p:cNvSpPr>
          <p:nvPr>
            <p:ph type="dt" sz="half" idx="10"/>
          </p:nvPr>
        </p:nvSpPr>
        <p:spPr/>
        <p:txBody>
          <a:bodyPr/>
          <a:lstStyle/>
          <a:p>
            <a:pPr>
              <a:defRPr/>
            </a:pPr>
            <a:r>
              <a:rPr lang="de-DE"/>
              <a:t>12.12.2023</a:t>
            </a:r>
          </a:p>
        </p:txBody>
      </p:sp>
      <p:sp>
        <p:nvSpPr>
          <p:cNvPr id="7" name="Slide Number Placeholder 6"/>
          <p:cNvSpPr>
            <a:spLocks noGrp="1"/>
          </p:cNvSpPr>
          <p:nvPr>
            <p:ph type="sldNum" sz="quarter" idx="12"/>
          </p:nvPr>
        </p:nvSpPr>
        <p:spPr/>
        <p:txBody>
          <a:bodyPr/>
          <a:lstStyle/>
          <a:p>
            <a:pPr>
              <a:defRPr/>
            </a:pPr>
            <a:fld id="{FE16462F-0623-411B-87FB-D09229F25E1A}" type="slidenum">
              <a:rPr lang="de-DE" smtClean="0"/>
              <a:pPr>
                <a:defRPr/>
              </a:pPr>
              <a:t>19</a:t>
            </a:fld>
            <a:endParaRPr lang="de-DE"/>
          </a:p>
        </p:txBody>
      </p:sp>
      <p:graphicFrame>
        <p:nvGraphicFramePr>
          <p:cNvPr id="4" name="Table 3"/>
          <p:cNvGraphicFramePr>
            <a:graphicFrameLocks noGrp="1"/>
          </p:cNvGraphicFramePr>
          <p:nvPr>
            <p:extLst>
              <p:ext uri="{D42A27DB-BD31-4B8C-83A1-F6EECF244321}">
                <p14:modId xmlns:p14="http://schemas.microsoft.com/office/powerpoint/2010/main" val="1499214847"/>
              </p:ext>
            </p:extLst>
          </p:nvPr>
        </p:nvGraphicFramePr>
        <p:xfrm>
          <a:off x="696000" y="2085116"/>
          <a:ext cx="10800000" cy="3520440"/>
        </p:xfrm>
        <a:graphic>
          <a:graphicData uri="http://schemas.openxmlformats.org/drawingml/2006/table">
            <a:tbl>
              <a:tblPr firstRow="1" firstCol="1" bandRow="1">
                <a:tableStyleId>{5C22544A-7EE6-4342-B048-85BDC9FD1C3A}</a:tableStyleId>
              </a:tblPr>
              <a:tblGrid>
                <a:gridCol w="360174">
                  <a:extLst>
                    <a:ext uri="{9D8B030D-6E8A-4147-A177-3AD203B41FA5}">
                      <a16:colId xmlns:a16="http://schemas.microsoft.com/office/drawing/2014/main" val="20000"/>
                    </a:ext>
                  </a:extLst>
                </a:gridCol>
                <a:gridCol w="5219913">
                  <a:extLst>
                    <a:ext uri="{9D8B030D-6E8A-4147-A177-3AD203B41FA5}">
                      <a16:colId xmlns:a16="http://schemas.microsoft.com/office/drawing/2014/main" val="20001"/>
                    </a:ext>
                  </a:extLst>
                </a:gridCol>
                <a:gridCol w="5219913">
                  <a:extLst>
                    <a:ext uri="{9D8B030D-6E8A-4147-A177-3AD203B41FA5}">
                      <a16:colId xmlns:a16="http://schemas.microsoft.com/office/drawing/2014/main" val="20002"/>
                    </a:ext>
                  </a:extLst>
                </a:gridCol>
              </a:tblGrid>
              <a:tr h="199675">
                <a:tc>
                  <a:txBody>
                    <a:bodyPr/>
                    <a:lstStyle/>
                    <a:p>
                      <a:pPr algn="ctr">
                        <a:lnSpc>
                          <a:spcPts val="1800"/>
                        </a:lnSpc>
                        <a:spcAft>
                          <a:spcPts val="0"/>
                        </a:spcAft>
                      </a:pPr>
                      <a:endParaRPr lang="en-US" sz="1800" b="0" kern="100">
                        <a:effectLst/>
                        <a:latin typeface="+mj-lt"/>
                        <a:ea typeface="Calibri" panose="020F0502020204030204" pitchFamily="34" charset="0"/>
                        <a:cs typeface="Arial" panose="020B0604020202020204" pitchFamily="34" charset="0"/>
                      </a:endParaRPr>
                    </a:p>
                  </a:txBody>
                  <a:tcPr marL="45720" marR="45720">
                    <a:noFill/>
                  </a:tcPr>
                </a:tc>
                <a:tc>
                  <a:txBody>
                    <a:bodyPr/>
                    <a:lstStyle/>
                    <a:p>
                      <a:pPr algn="l">
                        <a:lnSpc>
                          <a:spcPts val="1800"/>
                        </a:lnSpc>
                        <a:spcAft>
                          <a:spcPts val="0"/>
                        </a:spcAft>
                      </a:pPr>
                      <a:r>
                        <a:rPr lang="de-DE" sz="1800" b="0" i="0" kern="100" dirty="0">
                          <a:solidFill>
                            <a:schemeClr val="lt1"/>
                          </a:solidFill>
                          <a:effectLst/>
                          <a:latin typeface="+mn-lt"/>
                          <a:ea typeface="+mn-ea"/>
                          <a:cs typeface="+mn-cs"/>
                        </a:rPr>
                        <a:t>… </a:t>
                      </a:r>
                      <a:r>
                        <a:rPr lang="de-DE" sz="1800" b="0" i="0" kern="100" dirty="0" err="1">
                          <a:solidFill>
                            <a:schemeClr val="lt1"/>
                          </a:solidFill>
                          <a:effectLst/>
                          <a:latin typeface="+mn-lt"/>
                          <a:ea typeface="+mn-ea"/>
                          <a:cs typeface="+mn-cs"/>
                        </a:rPr>
                        <a:t>for</a:t>
                      </a:r>
                      <a:r>
                        <a:rPr lang="de-DE" sz="1800" b="0" i="0" kern="100" dirty="0">
                          <a:solidFill>
                            <a:schemeClr val="lt1"/>
                          </a:solidFill>
                          <a:effectLst/>
                          <a:latin typeface="+mn-lt"/>
                          <a:ea typeface="+mn-ea"/>
                          <a:cs typeface="+mn-cs"/>
                        </a:rPr>
                        <a:t> </a:t>
                      </a:r>
                      <a:r>
                        <a:rPr lang="de-DE" sz="1800" b="0" i="0" kern="100" dirty="0" err="1">
                          <a:solidFill>
                            <a:schemeClr val="lt1"/>
                          </a:solidFill>
                          <a:effectLst/>
                          <a:latin typeface="+mn-lt"/>
                          <a:ea typeface="+mn-ea"/>
                          <a:cs typeface="+mn-cs"/>
                        </a:rPr>
                        <a:t>the</a:t>
                      </a:r>
                      <a:r>
                        <a:rPr lang="de-DE" sz="1800" b="0" i="0" kern="100" dirty="0">
                          <a:solidFill>
                            <a:schemeClr val="lt1"/>
                          </a:solidFill>
                          <a:effectLst/>
                          <a:latin typeface="+mn-lt"/>
                          <a:ea typeface="+mn-ea"/>
                          <a:cs typeface="+mn-cs"/>
                        </a:rPr>
                        <a:t> </a:t>
                      </a:r>
                      <a:r>
                        <a:rPr lang="de-DE" sz="1800" b="0" i="0" kern="100" dirty="0" err="1">
                          <a:solidFill>
                            <a:schemeClr val="lt1"/>
                          </a:solidFill>
                          <a:effectLst/>
                          <a:latin typeface="+mn-lt"/>
                          <a:ea typeface="+mn-ea"/>
                          <a:cs typeface="+mn-cs"/>
                        </a:rPr>
                        <a:t>language</a:t>
                      </a:r>
                      <a:r>
                        <a:rPr lang="de-DE" sz="1800" b="0" i="0" kern="100" dirty="0">
                          <a:solidFill>
                            <a:schemeClr val="lt1"/>
                          </a:solidFill>
                          <a:effectLst/>
                          <a:latin typeface="+mn-lt"/>
                          <a:ea typeface="+mn-ea"/>
                          <a:cs typeface="+mn-cs"/>
                        </a:rPr>
                        <a:t> </a:t>
                      </a:r>
                      <a:r>
                        <a:rPr lang="de-DE" sz="1800" b="0" i="0" kern="100" dirty="0" err="1">
                          <a:solidFill>
                            <a:schemeClr val="lt1"/>
                          </a:solidFill>
                          <a:effectLst/>
                          <a:latin typeface="+mn-lt"/>
                          <a:ea typeface="+mn-ea"/>
                          <a:cs typeface="+mn-cs"/>
                        </a:rPr>
                        <a:t>courses</a:t>
                      </a:r>
                      <a:r>
                        <a:rPr lang="de-DE" sz="1800" b="0" i="0" kern="100" dirty="0">
                          <a:solidFill>
                            <a:schemeClr val="lt1"/>
                          </a:solidFill>
                          <a:effectLst/>
                          <a:latin typeface="+mn-lt"/>
                          <a:ea typeface="+mn-ea"/>
                          <a:cs typeface="+mn-cs"/>
                        </a:rPr>
                        <a:t>:</a:t>
                      </a:r>
                      <a:endParaRPr lang="en-US" sz="1800" b="0" i="0" kern="100" dirty="0">
                        <a:solidFill>
                          <a:schemeClr val="lt1"/>
                        </a:solidFill>
                        <a:effectLst/>
                        <a:latin typeface="+mn-lt"/>
                        <a:ea typeface="Calibri" panose="020F0502020204030204" pitchFamily="34" charset="0"/>
                        <a:cs typeface="Arial" panose="020B0604020202020204" pitchFamily="34" charset="0"/>
                      </a:endParaRPr>
                    </a:p>
                  </a:txBody>
                  <a:tcPr>
                    <a:solidFill>
                      <a:schemeClr val="tx1"/>
                    </a:solidFill>
                  </a:tcPr>
                </a:tc>
                <a:tc>
                  <a:txBody>
                    <a:bodyPr/>
                    <a:lstStyle/>
                    <a:p>
                      <a:pPr algn="l">
                        <a:lnSpc>
                          <a:spcPts val="1800"/>
                        </a:lnSpc>
                        <a:spcAft>
                          <a:spcPts val="0"/>
                        </a:spcAft>
                      </a:pPr>
                      <a:r>
                        <a:rPr lang="de-DE" sz="1800" b="0" kern="100" dirty="0">
                          <a:effectLst/>
                          <a:latin typeface="+mj-lt"/>
                        </a:rPr>
                        <a:t>… </a:t>
                      </a:r>
                      <a:r>
                        <a:rPr lang="de-DE" sz="1800" b="0" kern="100" dirty="0" err="1">
                          <a:effectLst/>
                          <a:latin typeface="+mj-lt"/>
                        </a:rPr>
                        <a:t>for</a:t>
                      </a:r>
                      <a:r>
                        <a:rPr lang="de-DE" sz="1800" b="0" kern="100" dirty="0">
                          <a:effectLst/>
                          <a:latin typeface="+mj-lt"/>
                        </a:rPr>
                        <a:t> </a:t>
                      </a:r>
                      <a:r>
                        <a:rPr lang="de-DE" sz="1800" b="0" kern="100" dirty="0" err="1">
                          <a:effectLst/>
                          <a:latin typeface="+mj-lt"/>
                        </a:rPr>
                        <a:t>the</a:t>
                      </a:r>
                      <a:r>
                        <a:rPr lang="de-DE" sz="1800" b="0" kern="100" dirty="0">
                          <a:effectLst/>
                          <a:latin typeface="+mj-lt"/>
                        </a:rPr>
                        <a:t> STEM </a:t>
                      </a:r>
                      <a:r>
                        <a:rPr lang="de-DE" sz="1800" b="0" kern="100" dirty="0" err="1">
                          <a:effectLst/>
                          <a:latin typeface="+mj-lt"/>
                        </a:rPr>
                        <a:t>courses</a:t>
                      </a:r>
                      <a:r>
                        <a:rPr lang="de-DE" sz="1800" b="0" kern="100" dirty="0">
                          <a:effectLst/>
                          <a:latin typeface="+mj-lt"/>
                        </a:rPr>
                        <a:t>:</a:t>
                      </a:r>
                      <a:endParaRPr lang="en-US" sz="1800" b="0" kern="100" dirty="0">
                        <a:effectLst/>
                        <a:latin typeface="+mj-lt"/>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000"/>
                  </a:ext>
                </a:extLst>
              </a:tr>
              <a:tr h="399350">
                <a:tc>
                  <a:txBody>
                    <a:bodyPr/>
                    <a:lstStyle/>
                    <a:p>
                      <a:pPr algn="ctr">
                        <a:lnSpc>
                          <a:spcPts val="1800"/>
                        </a:lnSpc>
                        <a:spcBef>
                          <a:spcPts val="600"/>
                        </a:spcBef>
                        <a:spcAft>
                          <a:spcPts val="600"/>
                        </a:spcAft>
                      </a:pPr>
                      <a:r>
                        <a:rPr lang="de-DE" sz="1800" b="0" kern="100">
                          <a:effectLst/>
                          <a:latin typeface="+mj-lt"/>
                          <a:ea typeface="Calibri" panose="020F0502020204030204" pitchFamily="34" charset="0"/>
                          <a:cs typeface="Arial" panose="020B0604020202020204" pitchFamily="34" charset="0"/>
                        </a:rPr>
                        <a:t>5</a:t>
                      </a:r>
                      <a:endParaRPr lang="en-US" sz="1800" b="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gridSpan="2">
                  <a:txBody>
                    <a:bodyPr/>
                    <a:lstStyle/>
                    <a:p>
                      <a:pPr algn="l">
                        <a:lnSpc>
                          <a:spcPts val="1800"/>
                        </a:lnSpc>
                        <a:spcBef>
                          <a:spcPts val="600"/>
                        </a:spcBef>
                        <a:spcAft>
                          <a:spcPts val="600"/>
                        </a:spcAft>
                      </a:pPr>
                      <a:r>
                        <a:rPr lang="en-US" sz="1800" b="0" kern="100" dirty="0">
                          <a:effectLst/>
                          <a:latin typeface="+mj-lt"/>
                        </a:rPr>
                        <a:t>What added value do AI tools bring? What do text-generating AI tools offer compared to traditional methods and other digital (AI) tools?</a:t>
                      </a:r>
                      <a:endParaRPr lang="en-US" sz="1800" b="0" kern="100" dirty="0">
                        <a:effectLst/>
                        <a:latin typeface="+mj-lt"/>
                        <a:ea typeface="Calibri" panose="020F0502020204030204" pitchFamily="34" charset="0"/>
                        <a:cs typeface="Arial" panose="020B0604020202020204" pitchFamily="34" charset="0"/>
                      </a:endParaRPr>
                    </a:p>
                  </a:txBody>
                  <a:tcPr>
                    <a:solidFill>
                      <a:srgbClr val="D9E6CC"/>
                    </a:solidFill>
                  </a:tcPr>
                </a:tc>
                <a:tc hMerge="1">
                  <a:txBody>
                    <a:bodyPr/>
                    <a:lstStyle/>
                    <a:p>
                      <a:endParaRPr lang="en-US"/>
                    </a:p>
                  </a:txBody>
                  <a:tcPr>
                    <a:solidFill>
                      <a:schemeClr val="accent1">
                        <a:lumMod val="20000"/>
                        <a:lumOff val="80000"/>
                      </a:schemeClr>
                    </a:solidFill>
                  </a:tcPr>
                </a:tc>
                <a:extLst>
                  <a:ext uri="{0D108BD9-81ED-4DB2-BD59-A6C34878D82A}">
                    <a16:rowId xmlns:a16="http://schemas.microsoft.com/office/drawing/2014/main" val="10001"/>
                  </a:ext>
                </a:extLst>
              </a:tr>
              <a:tr h="399350">
                <a:tc>
                  <a:txBody>
                    <a:bodyPr/>
                    <a:lstStyle/>
                    <a:p>
                      <a:pPr algn="ctr">
                        <a:lnSpc>
                          <a:spcPts val="1800"/>
                        </a:lnSpc>
                        <a:spcBef>
                          <a:spcPts val="600"/>
                        </a:spcBef>
                        <a:spcAft>
                          <a:spcPts val="600"/>
                        </a:spcAft>
                      </a:pPr>
                      <a:r>
                        <a:rPr lang="de-DE" sz="1800" b="0" kern="100">
                          <a:effectLst/>
                          <a:latin typeface="+mj-lt"/>
                          <a:ea typeface="Calibri" panose="020F0502020204030204" pitchFamily="34" charset="0"/>
                          <a:cs typeface="Arial" panose="020B0604020202020204" pitchFamily="34" charset="0"/>
                        </a:rPr>
                        <a:t>6</a:t>
                      </a:r>
                      <a:endParaRPr lang="en-US" sz="1800" b="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a:txBody>
                    <a:bodyPr/>
                    <a:lstStyle/>
                    <a:p>
                      <a:pPr algn="l">
                        <a:lnSpc>
                          <a:spcPts val="1800"/>
                        </a:lnSpc>
                        <a:spcBef>
                          <a:spcPts val="600"/>
                        </a:spcBef>
                        <a:spcAft>
                          <a:spcPts val="600"/>
                        </a:spcAft>
                      </a:pPr>
                      <a:r>
                        <a:rPr lang="en-US" sz="1800" b="0" kern="100" dirty="0">
                          <a:effectLst/>
                          <a:latin typeface="+mj-lt"/>
                        </a:rPr>
                        <a:t>Intelligent tutoring systems, automatic analysis, adaptive selection &amp; enrichment of language didactic teaching and learning materials</a:t>
                      </a:r>
                      <a:endParaRPr lang="en-US" sz="1800" b="0" kern="100" dirty="0">
                        <a:effectLst/>
                        <a:latin typeface="+mj-lt"/>
                        <a:ea typeface="Calibri" panose="020F0502020204030204" pitchFamily="34" charset="0"/>
                        <a:cs typeface="Arial" panose="020B0604020202020204" pitchFamily="34" charset="0"/>
                      </a:endParaRPr>
                    </a:p>
                  </a:txBody>
                  <a:tcPr>
                    <a:solidFill>
                      <a:schemeClr val="tx2">
                        <a:lumMod val="40000"/>
                        <a:lumOff val="60000"/>
                      </a:schemeClr>
                    </a:solidFill>
                  </a:tcPr>
                </a:tc>
                <a:tc>
                  <a:txBody>
                    <a:bodyPr/>
                    <a:lstStyle/>
                    <a:p>
                      <a:pPr algn="l">
                        <a:lnSpc>
                          <a:spcPts val="1800"/>
                        </a:lnSpc>
                        <a:spcBef>
                          <a:spcPts val="600"/>
                        </a:spcBef>
                        <a:spcAft>
                          <a:spcPts val="600"/>
                        </a:spcAft>
                      </a:pPr>
                      <a:r>
                        <a:rPr lang="en-US" sz="1800" b="0" kern="100" dirty="0">
                          <a:effectLst/>
                          <a:latin typeface="+mj-lt"/>
                        </a:rPr>
                        <a:t>Traditional algorithmic solutions in training platforms such as </a:t>
                      </a:r>
                      <a:r>
                        <a:rPr lang="en-US" sz="1800" b="0" kern="100" dirty="0" err="1">
                          <a:effectLst/>
                          <a:latin typeface="+mj-lt"/>
                        </a:rPr>
                        <a:t>Bettermarks</a:t>
                      </a:r>
                      <a:r>
                        <a:rPr lang="en-US" sz="1800" b="0" kern="100" dirty="0">
                          <a:effectLst/>
                          <a:latin typeface="+mj-lt"/>
                        </a:rPr>
                        <a:t> or in simulations, augmented reality (AR)</a:t>
                      </a:r>
                      <a:endParaRPr lang="en-US" sz="1800" b="0" kern="100" dirty="0">
                        <a:effectLst/>
                        <a:latin typeface="+mj-lt"/>
                        <a:ea typeface="Calibri" panose="020F050202020403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0002"/>
                  </a:ext>
                </a:extLst>
              </a:tr>
              <a:tr h="599025">
                <a:tc>
                  <a:txBody>
                    <a:bodyPr/>
                    <a:lstStyle/>
                    <a:p>
                      <a:pPr algn="ctr">
                        <a:lnSpc>
                          <a:spcPts val="1800"/>
                        </a:lnSpc>
                        <a:spcBef>
                          <a:spcPts val="600"/>
                        </a:spcBef>
                        <a:spcAft>
                          <a:spcPts val="600"/>
                        </a:spcAft>
                      </a:pPr>
                      <a:r>
                        <a:rPr lang="de-DE" sz="1800" b="0" kern="100">
                          <a:effectLst/>
                          <a:latin typeface="+mj-lt"/>
                          <a:ea typeface="Calibri" panose="020F0502020204030204" pitchFamily="34" charset="0"/>
                          <a:cs typeface="Arial" panose="020B0604020202020204" pitchFamily="34" charset="0"/>
                        </a:rPr>
                        <a:t>7</a:t>
                      </a:r>
                      <a:endParaRPr lang="en-US" sz="1800" b="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a:txBody>
                    <a:bodyPr/>
                    <a:lstStyle/>
                    <a:p>
                      <a:pPr algn="l">
                        <a:lnSpc>
                          <a:spcPts val="1800"/>
                        </a:lnSpc>
                        <a:spcBef>
                          <a:spcPts val="600"/>
                        </a:spcBef>
                        <a:spcAft>
                          <a:spcPts val="600"/>
                        </a:spcAft>
                      </a:pPr>
                      <a:r>
                        <a:rPr lang="en-US" sz="1800" b="0" kern="100" dirty="0">
                          <a:effectLst/>
                          <a:latin typeface="+mj-lt"/>
                        </a:rPr>
                        <a:t>Advantages/disadvantages of explicit modeling of language and implicit probabilistic language use, also with regard to curricular requirements according to the educational plan</a:t>
                      </a:r>
                      <a:endParaRPr lang="en-US" sz="1800" b="0" kern="100" dirty="0">
                        <a:effectLst/>
                        <a:latin typeface="+mj-lt"/>
                        <a:ea typeface="Calibri" panose="020F0502020204030204" pitchFamily="34" charset="0"/>
                        <a:cs typeface="Arial" panose="020B0604020202020204" pitchFamily="34" charset="0"/>
                      </a:endParaRPr>
                    </a:p>
                  </a:txBody>
                  <a:tcPr>
                    <a:solidFill>
                      <a:schemeClr val="tx2">
                        <a:lumMod val="40000"/>
                        <a:lumOff val="60000"/>
                      </a:schemeClr>
                    </a:solidFill>
                  </a:tcPr>
                </a:tc>
                <a:tc>
                  <a:txBody>
                    <a:bodyPr/>
                    <a:lstStyle/>
                    <a:p>
                      <a:pPr algn="l">
                        <a:lnSpc>
                          <a:spcPts val="1800"/>
                        </a:lnSpc>
                        <a:spcBef>
                          <a:spcPts val="600"/>
                        </a:spcBef>
                        <a:spcAft>
                          <a:spcPts val="600"/>
                        </a:spcAft>
                      </a:pPr>
                      <a:r>
                        <a:rPr lang="en-US" sz="1800" b="0" kern="100" dirty="0">
                          <a:effectLst/>
                          <a:latin typeface="+mj-lt"/>
                        </a:rPr>
                        <a:t>Contrasting the empirical-scientific method with the big data-based, probabilistic functioning of text-generating AI</a:t>
                      </a:r>
                      <a:endParaRPr lang="en-US" sz="1800" b="0" kern="100" dirty="0">
                        <a:effectLst/>
                        <a:latin typeface="+mj-lt"/>
                        <a:ea typeface="Calibri" panose="020F050202020403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0003"/>
                  </a:ext>
                </a:extLst>
              </a:tr>
              <a:tr h="199675">
                <a:tc>
                  <a:txBody>
                    <a:bodyPr/>
                    <a:lstStyle/>
                    <a:p>
                      <a:pPr algn="ctr">
                        <a:lnSpc>
                          <a:spcPts val="1800"/>
                        </a:lnSpc>
                        <a:spcBef>
                          <a:spcPts val="600"/>
                        </a:spcBef>
                        <a:spcAft>
                          <a:spcPts val="600"/>
                        </a:spcAft>
                      </a:pPr>
                      <a:r>
                        <a:rPr lang="de-DE" sz="1800" b="0" kern="100">
                          <a:effectLst/>
                          <a:latin typeface="+mj-lt"/>
                          <a:ea typeface="Calibri" panose="020F0502020204030204" pitchFamily="34" charset="0"/>
                          <a:cs typeface="Arial" panose="020B0604020202020204" pitchFamily="34" charset="0"/>
                        </a:rPr>
                        <a:t>8</a:t>
                      </a:r>
                      <a:endParaRPr lang="en-US" sz="1800" b="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gridSpan="2">
                  <a:txBody>
                    <a:bodyPr/>
                    <a:lstStyle/>
                    <a:p>
                      <a:pPr algn="l">
                        <a:lnSpc>
                          <a:spcPts val="1800"/>
                        </a:lnSpc>
                        <a:spcBef>
                          <a:spcPts val="600"/>
                        </a:spcBef>
                        <a:spcAft>
                          <a:spcPts val="600"/>
                        </a:spcAft>
                      </a:pPr>
                      <a:r>
                        <a:rPr lang="en-US" sz="1800" b="0" kern="100" dirty="0">
                          <a:effectLst/>
                          <a:latin typeface="+mj-lt"/>
                        </a:rPr>
                        <a:t>Possibilities &amp; limitations of AI approaches with/without explicit modeling of curricular learning objectives and the learning process</a:t>
                      </a:r>
                      <a:endParaRPr lang="en-US" sz="1800" b="0" kern="100" dirty="0">
                        <a:effectLst/>
                        <a:latin typeface="+mj-lt"/>
                        <a:ea typeface="Calibri" panose="020F0502020204030204" pitchFamily="34" charset="0"/>
                        <a:cs typeface="Arial" panose="020B0604020202020204" pitchFamily="34" charset="0"/>
                      </a:endParaRPr>
                    </a:p>
                  </a:txBody>
                  <a:tcPr>
                    <a:solidFill>
                      <a:srgbClr val="D9E6CC"/>
                    </a:solidFill>
                  </a:tcPr>
                </a:tc>
                <a:tc hMerge="1">
                  <a:txBody>
                    <a:bodyPr/>
                    <a:lstStyle/>
                    <a:p>
                      <a:endParaRPr lang="en-US"/>
                    </a:p>
                  </a:txBody>
                  <a:tcPr/>
                </a:tc>
                <a:extLst>
                  <a:ext uri="{0D108BD9-81ED-4DB2-BD59-A6C34878D82A}">
                    <a16:rowId xmlns:a16="http://schemas.microsoft.com/office/drawing/2014/main" val="10004"/>
                  </a:ext>
                </a:extLst>
              </a:tr>
              <a:tr h="199675">
                <a:tc>
                  <a:txBody>
                    <a:bodyPr/>
                    <a:lstStyle/>
                    <a:p>
                      <a:pPr algn="ctr">
                        <a:lnSpc>
                          <a:spcPts val="1800"/>
                        </a:lnSpc>
                        <a:spcBef>
                          <a:spcPts val="600"/>
                        </a:spcBef>
                        <a:spcAft>
                          <a:spcPts val="600"/>
                        </a:spcAft>
                      </a:pPr>
                      <a:r>
                        <a:rPr lang="de-DE" sz="1800" b="0" kern="100">
                          <a:effectLst/>
                          <a:latin typeface="+mj-lt"/>
                          <a:ea typeface="Calibri" panose="020F0502020204030204" pitchFamily="34" charset="0"/>
                          <a:cs typeface="Arial" panose="020B0604020202020204" pitchFamily="34" charset="0"/>
                        </a:rPr>
                        <a:t>9</a:t>
                      </a:r>
                      <a:endParaRPr lang="en-US" sz="1800" b="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gridSpan="2">
                  <a:txBody>
                    <a:bodyPr/>
                    <a:lstStyle/>
                    <a:p>
                      <a:pPr algn="l">
                        <a:lnSpc>
                          <a:spcPts val="1800"/>
                        </a:lnSpc>
                        <a:spcBef>
                          <a:spcPts val="600"/>
                        </a:spcBef>
                        <a:spcAft>
                          <a:spcPts val="600"/>
                        </a:spcAft>
                      </a:pPr>
                      <a:r>
                        <a:rPr lang="en-US" sz="1800" b="0" kern="100" dirty="0">
                          <a:effectLst/>
                          <a:latin typeface="+mj-lt"/>
                        </a:rPr>
                        <a:t>Synergetic use of explicit modeling in traditional AI tools and current text-generating AI methods</a:t>
                      </a:r>
                      <a:endParaRPr lang="en-US" sz="1800" b="0" kern="100" dirty="0">
                        <a:effectLst/>
                        <a:latin typeface="+mj-lt"/>
                        <a:ea typeface="Calibri" panose="020F0502020204030204" pitchFamily="34"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3571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D18E75-B043-8C28-C9EC-A91DBCC85099}"/>
              </a:ext>
            </a:extLst>
          </p:cNvPr>
          <p:cNvSpPr>
            <a:spLocks noGrp="1"/>
          </p:cNvSpPr>
          <p:nvPr>
            <p:ph type="title"/>
          </p:nvPr>
        </p:nvSpPr>
        <p:spPr/>
        <p:txBody>
          <a:bodyPr/>
          <a:lstStyle/>
          <a:p>
            <a:r>
              <a:rPr lang="de-DE"/>
              <a:t>Check-In</a:t>
            </a:r>
            <a:endParaRPr lang="en-US" noProof="0"/>
          </a:p>
        </p:txBody>
      </p:sp>
      <p:sp>
        <p:nvSpPr>
          <p:cNvPr id="2" name="Text Placeholder 1"/>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1569DE4F-0564-4C4E-A6EC-EA55BDC93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648" y="284987"/>
            <a:ext cx="2177927" cy="559258"/>
          </a:xfrm>
          <a:prstGeom prst="rect">
            <a:avLst/>
          </a:prstGeom>
        </p:spPr>
      </p:pic>
      <p:pic>
        <p:nvPicPr>
          <p:cNvPr id="8" name="Graphic 7">
            <a:extLst>
              <a:ext uri="{FF2B5EF4-FFF2-40B4-BE49-F238E27FC236}">
                <a16:creationId xmlns:a16="http://schemas.microsoft.com/office/drawing/2014/main" id="{BACAC01A-749E-F9E9-C6DB-6C64D8E556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336" y="321967"/>
            <a:ext cx="2636260" cy="522278"/>
          </a:xfrm>
          <a:prstGeom prst="rect">
            <a:avLst/>
          </a:prstGeom>
        </p:spPr>
      </p:pic>
      <p:pic>
        <p:nvPicPr>
          <p:cNvPr id="11" name="Picture 10" descr="A white paper with a blue logo and a blue pencil next to a cell phone&#10;&#10;Description automatically generated">
            <a:extLst>
              <a:ext uri="{FF2B5EF4-FFF2-40B4-BE49-F238E27FC236}">
                <a16:creationId xmlns:a16="http://schemas.microsoft.com/office/drawing/2014/main" id="{474A0D0C-DF18-C865-D4BB-8031FB6AF3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528"/>
          <a:stretch/>
        </p:blipFill>
        <p:spPr>
          <a:xfrm>
            <a:off x="5000" y="1052648"/>
            <a:ext cx="3429000" cy="2999404"/>
          </a:xfrm>
          <a:prstGeom prst="rect">
            <a:avLst/>
          </a:prstGeom>
        </p:spPr>
      </p:pic>
    </p:spTree>
    <p:extLst>
      <p:ext uri="{BB962C8B-B14F-4D97-AF65-F5344CB8AC3E}">
        <p14:creationId xmlns:p14="http://schemas.microsoft.com/office/powerpoint/2010/main" val="1669821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9681-231E-3928-C341-5398C2F7E4A5}"/>
              </a:ext>
            </a:extLst>
          </p:cNvPr>
          <p:cNvSpPr>
            <a:spLocks noGrp="1"/>
          </p:cNvSpPr>
          <p:nvPr>
            <p:ph type="title"/>
          </p:nvPr>
        </p:nvSpPr>
        <p:spPr/>
        <p:txBody>
          <a:bodyPr/>
          <a:lstStyle/>
          <a:p>
            <a:r>
              <a:rPr lang="en-US" dirty="0"/>
              <a:t>Content modules of the courses</a:t>
            </a:r>
          </a:p>
        </p:txBody>
      </p:sp>
      <p:sp>
        <p:nvSpPr>
          <p:cNvPr id="6" name="Content Placeholder 10">
            <a:extLst>
              <a:ext uri="{FF2B5EF4-FFF2-40B4-BE49-F238E27FC236}">
                <a16:creationId xmlns:a16="http://schemas.microsoft.com/office/drawing/2014/main" id="{D5DD1F94-6EA7-0FB2-B908-D7B0867F4E69}"/>
              </a:ext>
            </a:extLst>
          </p:cNvPr>
          <p:cNvSpPr>
            <a:spLocks noGrp="1"/>
          </p:cNvSpPr>
          <p:nvPr>
            <p:ph idx="1"/>
          </p:nvPr>
        </p:nvSpPr>
        <p:spPr/>
        <p:txBody>
          <a:bodyPr/>
          <a:lstStyle/>
          <a:p>
            <a:pPr marL="0" indent="0">
              <a:buNone/>
            </a:pPr>
            <a:r>
              <a:rPr lang="en-US" dirty="0">
                <a:latin typeface="Trebuchet MS"/>
                <a:cs typeface="Arial"/>
              </a:rPr>
              <a:t>(Scientific) ethical and social aspects</a:t>
            </a:r>
            <a:endParaRPr lang="de-DE" dirty="0">
              <a:latin typeface="Trebuchet MS"/>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78464954"/>
              </p:ext>
            </p:extLst>
          </p:nvPr>
        </p:nvGraphicFramePr>
        <p:xfrm>
          <a:off x="696000" y="2085115"/>
          <a:ext cx="10800000" cy="1645920"/>
        </p:xfrm>
        <a:graphic>
          <a:graphicData uri="http://schemas.openxmlformats.org/drawingml/2006/table">
            <a:tbl>
              <a:tblPr firstRow="1" firstCol="1" bandRow="1">
                <a:tableStyleId>{5C22544A-7EE6-4342-B048-85BDC9FD1C3A}</a:tableStyleId>
              </a:tblPr>
              <a:tblGrid>
                <a:gridCol w="360174">
                  <a:extLst>
                    <a:ext uri="{9D8B030D-6E8A-4147-A177-3AD203B41FA5}">
                      <a16:colId xmlns:a16="http://schemas.microsoft.com/office/drawing/2014/main" val="20000"/>
                    </a:ext>
                  </a:extLst>
                </a:gridCol>
                <a:gridCol w="5219913">
                  <a:extLst>
                    <a:ext uri="{9D8B030D-6E8A-4147-A177-3AD203B41FA5}">
                      <a16:colId xmlns:a16="http://schemas.microsoft.com/office/drawing/2014/main" val="20001"/>
                    </a:ext>
                  </a:extLst>
                </a:gridCol>
                <a:gridCol w="5219913">
                  <a:extLst>
                    <a:ext uri="{9D8B030D-6E8A-4147-A177-3AD203B41FA5}">
                      <a16:colId xmlns:a16="http://schemas.microsoft.com/office/drawing/2014/main" val="20002"/>
                    </a:ext>
                  </a:extLst>
                </a:gridCol>
              </a:tblGrid>
              <a:tr h="199675">
                <a:tc>
                  <a:txBody>
                    <a:bodyPr/>
                    <a:lstStyle/>
                    <a:p>
                      <a:pPr algn="ctr">
                        <a:lnSpc>
                          <a:spcPts val="1800"/>
                        </a:lnSpc>
                        <a:spcAft>
                          <a:spcPts val="0"/>
                        </a:spcAft>
                      </a:pPr>
                      <a:endParaRPr lang="en-US" sz="1800" b="0" kern="100">
                        <a:effectLst/>
                        <a:latin typeface="+mj-lt"/>
                        <a:ea typeface="Calibri" panose="020F0502020204030204" pitchFamily="34" charset="0"/>
                        <a:cs typeface="Arial" panose="020B0604020202020204" pitchFamily="34" charset="0"/>
                      </a:endParaRPr>
                    </a:p>
                  </a:txBody>
                  <a:tcPr marL="45720" marR="45720">
                    <a:noFill/>
                  </a:tcPr>
                </a:tc>
                <a:tc>
                  <a:txBody>
                    <a:bodyPr/>
                    <a:lstStyle/>
                    <a:p>
                      <a:pPr algn="l">
                        <a:lnSpc>
                          <a:spcPts val="1800"/>
                        </a:lnSpc>
                        <a:spcAft>
                          <a:spcPts val="0"/>
                        </a:spcAft>
                      </a:pPr>
                      <a:r>
                        <a:rPr lang="de-DE" sz="1800" b="0" kern="100" dirty="0">
                          <a:effectLst/>
                          <a:latin typeface="+mj-lt"/>
                        </a:rPr>
                        <a:t>… </a:t>
                      </a:r>
                      <a:r>
                        <a:rPr lang="de-DE" sz="1800" b="0" kern="100" dirty="0" err="1">
                          <a:effectLst/>
                          <a:latin typeface="+mj-lt"/>
                        </a:rPr>
                        <a:t>for</a:t>
                      </a:r>
                      <a:r>
                        <a:rPr lang="de-DE" sz="1800" b="0" kern="100" dirty="0">
                          <a:effectLst/>
                          <a:latin typeface="+mj-lt"/>
                        </a:rPr>
                        <a:t> </a:t>
                      </a:r>
                      <a:r>
                        <a:rPr lang="de-DE" sz="1800" b="0" kern="100" dirty="0" err="1">
                          <a:effectLst/>
                          <a:latin typeface="+mj-lt"/>
                        </a:rPr>
                        <a:t>the</a:t>
                      </a:r>
                      <a:r>
                        <a:rPr lang="de-DE" sz="1800" b="0" kern="100" dirty="0">
                          <a:effectLst/>
                          <a:latin typeface="+mj-lt"/>
                        </a:rPr>
                        <a:t> </a:t>
                      </a:r>
                      <a:r>
                        <a:rPr lang="de-DE" sz="1800" b="0" kern="100" dirty="0" err="1">
                          <a:effectLst/>
                          <a:latin typeface="+mj-lt"/>
                        </a:rPr>
                        <a:t>language</a:t>
                      </a:r>
                      <a:r>
                        <a:rPr lang="de-DE" sz="1800" b="0" kern="100" dirty="0">
                          <a:effectLst/>
                          <a:latin typeface="+mj-lt"/>
                        </a:rPr>
                        <a:t> </a:t>
                      </a:r>
                      <a:r>
                        <a:rPr lang="de-DE" sz="1800" b="0" kern="100" dirty="0" err="1">
                          <a:effectLst/>
                          <a:latin typeface="+mj-lt"/>
                        </a:rPr>
                        <a:t>courses</a:t>
                      </a:r>
                      <a:r>
                        <a:rPr lang="de-DE" sz="1800" b="0" kern="100" dirty="0">
                          <a:effectLst/>
                          <a:latin typeface="+mj-lt"/>
                        </a:rPr>
                        <a:t>:</a:t>
                      </a:r>
                      <a:endParaRPr lang="en-US" sz="1800" b="0" kern="100" dirty="0">
                        <a:effectLst/>
                        <a:latin typeface="+mj-lt"/>
                        <a:ea typeface="Calibri" panose="020F0502020204030204" pitchFamily="34" charset="0"/>
                        <a:cs typeface="Arial" panose="020B0604020202020204" pitchFamily="34" charset="0"/>
                      </a:endParaRPr>
                    </a:p>
                  </a:txBody>
                  <a:tcPr>
                    <a:solidFill>
                      <a:schemeClr val="tx1"/>
                    </a:solidFill>
                  </a:tcPr>
                </a:tc>
                <a:tc>
                  <a:txBody>
                    <a:bodyPr/>
                    <a:lstStyle/>
                    <a:p>
                      <a:pPr algn="l">
                        <a:lnSpc>
                          <a:spcPts val="1800"/>
                        </a:lnSpc>
                        <a:spcAft>
                          <a:spcPts val="0"/>
                        </a:spcAft>
                      </a:pPr>
                      <a:r>
                        <a:rPr lang="de-DE" sz="1800" b="0" kern="100" dirty="0">
                          <a:effectLst/>
                          <a:latin typeface="+mj-lt"/>
                        </a:rPr>
                        <a:t>… </a:t>
                      </a:r>
                      <a:r>
                        <a:rPr lang="de-DE" sz="1800" b="0" kern="100" dirty="0" err="1">
                          <a:effectLst/>
                          <a:latin typeface="+mj-lt"/>
                        </a:rPr>
                        <a:t>for</a:t>
                      </a:r>
                      <a:r>
                        <a:rPr lang="de-DE" sz="1800" b="0" kern="100" dirty="0">
                          <a:effectLst/>
                          <a:latin typeface="+mj-lt"/>
                        </a:rPr>
                        <a:t> </a:t>
                      </a:r>
                      <a:r>
                        <a:rPr lang="de-DE" sz="1800" b="0" kern="100" dirty="0" err="1">
                          <a:effectLst/>
                          <a:latin typeface="+mj-lt"/>
                        </a:rPr>
                        <a:t>the</a:t>
                      </a:r>
                      <a:r>
                        <a:rPr lang="de-DE" sz="1800" b="0" kern="100" dirty="0">
                          <a:effectLst/>
                          <a:latin typeface="+mj-lt"/>
                        </a:rPr>
                        <a:t> STEM </a:t>
                      </a:r>
                      <a:r>
                        <a:rPr lang="de-DE" sz="1800" b="0" kern="100" dirty="0" err="1">
                          <a:effectLst/>
                          <a:latin typeface="+mj-lt"/>
                        </a:rPr>
                        <a:t>courses</a:t>
                      </a:r>
                      <a:r>
                        <a:rPr lang="de-DE" sz="1800" b="0" kern="100" dirty="0">
                          <a:effectLst/>
                          <a:latin typeface="+mj-lt"/>
                        </a:rPr>
                        <a:t>:</a:t>
                      </a:r>
                      <a:endParaRPr lang="en-US" sz="1800" b="0" kern="100" dirty="0">
                        <a:effectLst/>
                        <a:latin typeface="+mj-lt"/>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000"/>
                  </a:ext>
                </a:extLst>
              </a:tr>
              <a:tr h="399350">
                <a:tc>
                  <a:txBody>
                    <a:bodyPr/>
                    <a:lstStyle/>
                    <a:p>
                      <a:pPr algn="ctr">
                        <a:lnSpc>
                          <a:spcPts val="1800"/>
                        </a:lnSpc>
                        <a:spcBef>
                          <a:spcPts val="600"/>
                        </a:spcBef>
                        <a:spcAft>
                          <a:spcPts val="600"/>
                        </a:spcAft>
                      </a:pPr>
                      <a:r>
                        <a:rPr lang="de-DE" sz="1800" b="0" kern="100">
                          <a:effectLst/>
                          <a:latin typeface="+mj-lt"/>
                          <a:ea typeface="Calibri" panose="020F0502020204030204" pitchFamily="34" charset="0"/>
                          <a:cs typeface="Arial" panose="020B0604020202020204" pitchFamily="34" charset="0"/>
                        </a:rPr>
                        <a:t>10</a:t>
                      </a:r>
                      <a:endParaRPr lang="en-US" sz="1800" b="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a:txBody>
                    <a:bodyPr/>
                    <a:lstStyle/>
                    <a:p>
                      <a:pPr algn="l">
                        <a:lnSpc>
                          <a:spcPts val="1800"/>
                        </a:lnSpc>
                        <a:spcBef>
                          <a:spcPts val="600"/>
                        </a:spcBef>
                        <a:spcAft>
                          <a:spcPts val="600"/>
                        </a:spcAft>
                      </a:pPr>
                      <a:r>
                        <a:rPr lang="en-US" sz="1800" b="0" kern="100" dirty="0">
                          <a:effectLst/>
                          <a:latin typeface="+mj-lt"/>
                        </a:rPr>
                        <a:t>Implications of language use by text-generating AI on human self-image, including emotion attribution</a:t>
                      </a:r>
                      <a:endParaRPr lang="en-US" sz="1800" b="0" kern="100" dirty="0">
                        <a:effectLst/>
                        <a:latin typeface="+mj-lt"/>
                        <a:ea typeface="Calibri" panose="020F0502020204030204" pitchFamily="34" charset="0"/>
                        <a:cs typeface="Arial" panose="020B0604020202020204" pitchFamily="34" charset="0"/>
                      </a:endParaRPr>
                    </a:p>
                  </a:txBody>
                  <a:tcPr>
                    <a:solidFill>
                      <a:schemeClr val="accent2">
                        <a:lumMod val="60000"/>
                        <a:lumOff val="40000"/>
                      </a:schemeClr>
                    </a:solidFill>
                  </a:tcPr>
                </a:tc>
                <a:tc>
                  <a:txBody>
                    <a:bodyPr/>
                    <a:lstStyle/>
                    <a:p>
                      <a:pPr algn="l">
                        <a:lnSpc>
                          <a:spcPts val="1800"/>
                        </a:lnSpc>
                        <a:spcBef>
                          <a:spcPts val="600"/>
                        </a:spcBef>
                        <a:spcAft>
                          <a:spcPts val="600"/>
                        </a:spcAft>
                      </a:pPr>
                      <a:r>
                        <a:rPr lang="en-US" sz="1800" b="0" kern="100" dirty="0">
                          <a:effectLst/>
                          <a:latin typeface="+mj-lt"/>
                        </a:rPr>
                        <a:t>Implications of generative AI for scientific understanding and trust in scientific knowledge</a:t>
                      </a:r>
                      <a:endParaRPr lang="en-US" sz="1800" b="0" kern="100" dirty="0">
                        <a:effectLst/>
                        <a:latin typeface="+mj-lt"/>
                        <a:ea typeface="Calibri" panose="020F050202020403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0001"/>
                  </a:ext>
                </a:extLst>
              </a:tr>
              <a:tr h="399350">
                <a:tc>
                  <a:txBody>
                    <a:bodyPr/>
                    <a:lstStyle/>
                    <a:p>
                      <a:pPr algn="ctr">
                        <a:lnSpc>
                          <a:spcPts val="1800"/>
                        </a:lnSpc>
                        <a:spcBef>
                          <a:spcPts val="600"/>
                        </a:spcBef>
                        <a:spcAft>
                          <a:spcPts val="600"/>
                        </a:spcAft>
                      </a:pPr>
                      <a:r>
                        <a:rPr lang="de-DE" sz="1800" b="0" kern="100">
                          <a:effectLst/>
                          <a:latin typeface="+mj-lt"/>
                          <a:ea typeface="Calibri" panose="020F0502020204030204" pitchFamily="34" charset="0"/>
                          <a:cs typeface="Arial" panose="020B0604020202020204" pitchFamily="34" charset="0"/>
                        </a:rPr>
                        <a:t>11</a:t>
                      </a:r>
                      <a:endParaRPr lang="en-US" sz="1800" b="0" kern="100">
                        <a:effectLst/>
                        <a:latin typeface="+mj-lt"/>
                        <a:ea typeface="Calibri" panose="020F0502020204030204" pitchFamily="34" charset="0"/>
                        <a:cs typeface="Arial" panose="020B0604020202020204" pitchFamily="34" charset="0"/>
                      </a:endParaRPr>
                    </a:p>
                  </a:txBody>
                  <a:tcPr marL="45720" marR="45720">
                    <a:solidFill>
                      <a:schemeClr val="accent6"/>
                    </a:solidFill>
                  </a:tcPr>
                </a:tc>
                <a:tc gridSpan="2">
                  <a:txBody>
                    <a:bodyPr/>
                    <a:lstStyle/>
                    <a:p>
                      <a:pPr algn="l">
                        <a:lnSpc>
                          <a:spcPts val="1800"/>
                        </a:lnSpc>
                        <a:spcBef>
                          <a:spcPts val="600"/>
                        </a:spcBef>
                        <a:spcAft>
                          <a:spcPts val="600"/>
                        </a:spcAft>
                      </a:pPr>
                      <a:r>
                        <a:rPr lang="en-US" sz="1800" b="0" kern="100" dirty="0">
                          <a:effectLst/>
                          <a:latin typeface="+mj-lt"/>
                        </a:rPr>
                        <a:t>Reflection on the scientific, ethical and social implications of text-generating AI tools, also with regard to the reproduction of biases</a:t>
                      </a:r>
                      <a:endParaRPr lang="en-US" sz="1800" b="0" kern="100" dirty="0">
                        <a:effectLst/>
                        <a:latin typeface="+mj-lt"/>
                        <a:ea typeface="Calibri" panose="020F0502020204030204" pitchFamily="34"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3" name="Date Placeholder 2">
            <a:extLst>
              <a:ext uri="{FF2B5EF4-FFF2-40B4-BE49-F238E27FC236}">
                <a16:creationId xmlns:a16="http://schemas.microsoft.com/office/drawing/2014/main" id="{5521975A-AF24-5551-BED2-524AD719BCEF}"/>
              </a:ext>
            </a:extLst>
          </p:cNvPr>
          <p:cNvSpPr>
            <a:spLocks noGrp="1"/>
          </p:cNvSpPr>
          <p:nvPr>
            <p:ph type="dt" sz="half" idx="10"/>
          </p:nvPr>
        </p:nvSpPr>
        <p:spPr/>
        <p:txBody>
          <a:bodyPr/>
          <a:lstStyle/>
          <a:p>
            <a:pPr>
              <a:defRPr/>
            </a:pPr>
            <a:r>
              <a:rPr lang="de-DE"/>
              <a:t>12.12.2023</a:t>
            </a:r>
          </a:p>
        </p:txBody>
      </p:sp>
      <p:sp>
        <p:nvSpPr>
          <p:cNvPr id="7" name="Slide Number Placeholder 6">
            <a:extLst>
              <a:ext uri="{FF2B5EF4-FFF2-40B4-BE49-F238E27FC236}">
                <a16:creationId xmlns:a16="http://schemas.microsoft.com/office/drawing/2014/main" id="{03439A67-5DBE-1EC6-854F-F4511BB44271}"/>
              </a:ext>
            </a:extLst>
          </p:cNvPr>
          <p:cNvSpPr>
            <a:spLocks noGrp="1"/>
          </p:cNvSpPr>
          <p:nvPr>
            <p:ph type="sldNum" sz="quarter" idx="12"/>
          </p:nvPr>
        </p:nvSpPr>
        <p:spPr/>
        <p:txBody>
          <a:bodyPr/>
          <a:lstStyle/>
          <a:p>
            <a:pPr>
              <a:defRPr/>
            </a:pPr>
            <a:fld id="{FE16462F-0623-411B-87FB-D09229F25E1A}" type="slidenum">
              <a:rPr lang="de-DE" smtClean="0"/>
              <a:pPr>
                <a:defRPr/>
              </a:pPr>
              <a:t>20</a:t>
            </a:fld>
            <a:endParaRPr lang="de-DE"/>
          </a:p>
        </p:txBody>
      </p:sp>
    </p:spTree>
    <p:extLst>
      <p:ext uri="{BB962C8B-B14F-4D97-AF65-F5344CB8AC3E}">
        <p14:creationId xmlns:p14="http://schemas.microsoft.com/office/powerpoint/2010/main" val="1380189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D18E75-B043-8C28-C9EC-A91DBCC85099}"/>
              </a:ext>
            </a:extLst>
          </p:cNvPr>
          <p:cNvSpPr>
            <a:spLocks noGrp="1"/>
          </p:cNvSpPr>
          <p:nvPr>
            <p:ph type="title"/>
          </p:nvPr>
        </p:nvSpPr>
        <p:spPr/>
        <p:txBody>
          <a:bodyPr/>
          <a:lstStyle/>
          <a:p>
            <a:r>
              <a:rPr lang="de-DE" noProof="0"/>
              <a:t>Call-</a:t>
            </a:r>
            <a:r>
              <a:rPr lang="de-DE" noProof="0" err="1"/>
              <a:t>to</a:t>
            </a:r>
            <a:r>
              <a:rPr lang="de-DE" noProof="0"/>
              <a:t>-Action</a:t>
            </a:r>
            <a:endParaRPr lang="en-US" noProof="0"/>
          </a:p>
        </p:txBody>
      </p:sp>
      <p:sp>
        <p:nvSpPr>
          <p:cNvPr id="3" name="Text Placeholder 2"/>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1569DE4F-0564-4C4E-A6EC-EA55BDC93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993" y="168396"/>
            <a:ext cx="2349693" cy="603365"/>
          </a:xfrm>
          <a:prstGeom prst="rect">
            <a:avLst/>
          </a:prstGeom>
        </p:spPr>
      </p:pic>
      <p:pic>
        <p:nvPicPr>
          <p:cNvPr id="8" name="Graphic 7">
            <a:extLst>
              <a:ext uri="{FF2B5EF4-FFF2-40B4-BE49-F238E27FC236}">
                <a16:creationId xmlns:a16="http://schemas.microsoft.com/office/drawing/2014/main" id="{BACAC01A-749E-F9E9-C6DB-6C64D8E556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352" y="250283"/>
            <a:ext cx="2692400" cy="533400"/>
          </a:xfrm>
          <a:prstGeom prst="rect">
            <a:avLst/>
          </a:prstGeom>
        </p:spPr>
      </p:pic>
      <p:pic>
        <p:nvPicPr>
          <p:cNvPr id="11" name="Picture 10" descr="A white paper with a blue logo and a blue pencil next to a cell phone&#10;&#10;Description automatically generated">
            <a:extLst>
              <a:ext uri="{FF2B5EF4-FFF2-40B4-BE49-F238E27FC236}">
                <a16:creationId xmlns:a16="http://schemas.microsoft.com/office/drawing/2014/main" id="{474A0D0C-DF18-C865-D4BB-8031FB6AF3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528"/>
          <a:stretch/>
        </p:blipFill>
        <p:spPr>
          <a:xfrm>
            <a:off x="5000" y="1052648"/>
            <a:ext cx="3429000" cy="2999404"/>
          </a:xfrm>
          <a:prstGeom prst="rect">
            <a:avLst/>
          </a:prstGeom>
        </p:spPr>
      </p:pic>
    </p:spTree>
    <p:extLst>
      <p:ext uri="{BB962C8B-B14F-4D97-AF65-F5344CB8AC3E}">
        <p14:creationId xmlns:p14="http://schemas.microsoft.com/office/powerpoint/2010/main" val="3667422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90193-430A-843F-3294-572D001CBE3F}"/>
              </a:ext>
            </a:extLst>
          </p:cNvPr>
          <p:cNvSpPr>
            <a:spLocks noGrp="1"/>
          </p:cNvSpPr>
          <p:nvPr>
            <p:ph type="title"/>
          </p:nvPr>
        </p:nvSpPr>
        <p:spPr/>
        <p:txBody>
          <a:bodyPr/>
          <a:lstStyle/>
          <a:p>
            <a:r>
              <a:rPr lang="de-DE" dirty="0" err="1"/>
              <a:t>Interested</a:t>
            </a:r>
            <a:r>
              <a:rPr lang="de-DE" dirty="0"/>
              <a:t> in </a:t>
            </a:r>
            <a:r>
              <a:rPr lang="aa-ET" dirty="0"/>
              <a:t>…</a:t>
            </a:r>
          </a:p>
        </p:txBody>
      </p:sp>
      <p:sp>
        <p:nvSpPr>
          <p:cNvPr id="3" name="Content Placeholder 2">
            <a:extLst>
              <a:ext uri="{FF2B5EF4-FFF2-40B4-BE49-F238E27FC236}">
                <a16:creationId xmlns:a16="http://schemas.microsoft.com/office/drawing/2014/main" id="{26C15F86-4507-D1F6-4078-02A41BD21FF7}"/>
              </a:ext>
            </a:extLst>
          </p:cNvPr>
          <p:cNvSpPr>
            <a:spLocks noGrp="1"/>
          </p:cNvSpPr>
          <p:nvPr>
            <p:ph idx="1"/>
          </p:nvPr>
        </p:nvSpPr>
        <p:spPr>
          <a:xfrm>
            <a:off x="609600" y="1600203"/>
            <a:ext cx="7307017" cy="4525963"/>
          </a:xfrm>
        </p:spPr>
        <p:txBody>
          <a:bodyPr/>
          <a:lstStyle/>
          <a:p>
            <a:r>
              <a:rPr lang="en-US" dirty="0"/>
              <a:t>helping to shape the course?</a:t>
            </a:r>
            <a:endParaRPr lang="aa-ET" dirty="0"/>
          </a:p>
          <a:p>
            <a:pPr lvl="1"/>
            <a:r>
              <a:rPr lang="en-US" dirty="0"/>
              <a:t>Discussions, workshops, or review of teaching and learning materials</a:t>
            </a:r>
            <a:endParaRPr lang="aa-ET" sz="1000" dirty="0"/>
          </a:p>
          <a:p>
            <a:r>
              <a:rPr lang="en-US" dirty="0"/>
              <a:t>the delivery of the course in your degree program?</a:t>
            </a:r>
            <a:r>
              <a:rPr lang="aa-ET" dirty="0"/>
              <a:t> </a:t>
            </a:r>
          </a:p>
          <a:p>
            <a:pPr lvl="1"/>
            <a:r>
              <a:rPr lang="en-US" dirty="0"/>
              <a:t>Support for our project staff</a:t>
            </a:r>
            <a:endParaRPr lang="aa-ET" dirty="0"/>
          </a:p>
          <a:p>
            <a:pPr lvl="1"/>
            <a:endParaRPr lang="aa-ET" sz="1000" dirty="0"/>
          </a:p>
          <a:p>
            <a:r>
              <a:rPr lang="en-US" dirty="0"/>
              <a:t>the progress of the project</a:t>
            </a:r>
            <a:r>
              <a:rPr lang="aa-ET" dirty="0"/>
              <a:t>?</a:t>
            </a:r>
          </a:p>
          <a:p>
            <a:pPr marL="0" indent="0">
              <a:buNone/>
            </a:pPr>
            <a:endParaRPr lang="aa-ET" dirty="0">
              <a:solidFill>
                <a:schemeClr val="tx1"/>
              </a:solidFill>
              <a:sym typeface="Wingdings" pitchFamily="2" charset="2"/>
            </a:endParaRPr>
          </a:p>
          <a:p>
            <a:pPr marL="0" indent="0">
              <a:buNone/>
            </a:pPr>
            <a:r>
              <a:rPr lang="aa-ET" sz="2800" dirty="0">
                <a:solidFill>
                  <a:schemeClr val="tx1"/>
                </a:solidFill>
                <a:sym typeface="Wingdings" pitchFamily="2" charset="2"/>
              </a:rPr>
              <a:t> </a:t>
            </a:r>
            <a:r>
              <a:rPr lang="en-GB" sz="2800" dirty="0">
                <a:solidFill>
                  <a:schemeClr val="tx1"/>
                </a:solidFill>
                <a:hlinkClick r:id="rId2">
                  <a:extLst>
                    <a:ext uri="{A12FA001-AC4F-418D-AE19-62706E023703}">
                      <ahyp:hlinkClr xmlns:ahyp="http://schemas.microsoft.com/office/drawing/2018/hyperlinkcolor" val="tx"/>
                    </a:ext>
                  </a:extLst>
                </a:hlinkClick>
              </a:rPr>
              <a:t>https://forms.office.com/e/gPnuvMdid8</a:t>
            </a:r>
            <a:r>
              <a:rPr lang="en-GB" sz="2800" dirty="0"/>
              <a:t> </a:t>
            </a:r>
            <a:endParaRPr lang="aa-ET" dirty="0"/>
          </a:p>
          <a:p>
            <a:pPr marL="0" indent="0">
              <a:buNone/>
            </a:pPr>
            <a:endParaRPr lang="aa-ET" dirty="0">
              <a:solidFill>
                <a:schemeClr val="tx1"/>
              </a:solidFill>
            </a:endParaRPr>
          </a:p>
        </p:txBody>
      </p:sp>
      <p:sp>
        <p:nvSpPr>
          <p:cNvPr id="4" name="Date Placeholder 3">
            <a:extLst>
              <a:ext uri="{FF2B5EF4-FFF2-40B4-BE49-F238E27FC236}">
                <a16:creationId xmlns:a16="http://schemas.microsoft.com/office/drawing/2014/main" id="{AD9DE3B3-B3DE-19C6-E407-A7E71619FA19}"/>
              </a:ext>
            </a:extLst>
          </p:cNvPr>
          <p:cNvSpPr>
            <a:spLocks noGrp="1"/>
          </p:cNvSpPr>
          <p:nvPr>
            <p:ph type="dt" sz="half" idx="10"/>
          </p:nvPr>
        </p:nvSpPr>
        <p:spPr/>
        <p:txBody>
          <a:bodyPr/>
          <a:lstStyle/>
          <a:p>
            <a:pPr>
              <a:defRPr/>
            </a:pPr>
            <a:r>
              <a:rPr lang="de-DE"/>
              <a:t>12.12.2023</a:t>
            </a:r>
          </a:p>
        </p:txBody>
      </p:sp>
      <p:sp>
        <p:nvSpPr>
          <p:cNvPr id="5" name="Slide Number Placeholder 4">
            <a:extLst>
              <a:ext uri="{FF2B5EF4-FFF2-40B4-BE49-F238E27FC236}">
                <a16:creationId xmlns:a16="http://schemas.microsoft.com/office/drawing/2014/main" id="{1BCDDE33-8B44-BD5E-2A20-0F7104D726D2}"/>
              </a:ext>
            </a:extLst>
          </p:cNvPr>
          <p:cNvSpPr>
            <a:spLocks noGrp="1"/>
          </p:cNvSpPr>
          <p:nvPr>
            <p:ph type="sldNum" sz="quarter" idx="12"/>
          </p:nvPr>
        </p:nvSpPr>
        <p:spPr/>
        <p:txBody>
          <a:bodyPr/>
          <a:lstStyle/>
          <a:p>
            <a:pPr>
              <a:defRPr/>
            </a:pPr>
            <a:fld id="{FE16462F-0623-411B-87FB-D09229F25E1A}" type="slidenum">
              <a:rPr lang="de-DE" smtClean="0"/>
              <a:pPr>
                <a:defRPr/>
              </a:pPr>
              <a:t>22</a:t>
            </a:fld>
            <a:endParaRPr lang="de-DE"/>
          </a:p>
        </p:txBody>
      </p:sp>
      <p:pic>
        <p:nvPicPr>
          <p:cNvPr id="9" name="Picture 8" descr="A qr code on a blue background&#10;&#10;Description automatically generated">
            <a:hlinkClick r:id="rId2"/>
            <a:extLst>
              <a:ext uri="{FF2B5EF4-FFF2-40B4-BE49-F238E27FC236}">
                <a16:creationId xmlns:a16="http://schemas.microsoft.com/office/drawing/2014/main" id="{BC5342A9-6CBC-6435-77BF-649D4D7C7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258" y="1717677"/>
            <a:ext cx="4178096" cy="4178096"/>
          </a:xfrm>
          <a:prstGeom prst="rect">
            <a:avLst/>
          </a:prstGeom>
        </p:spPr>
      </p:pic>
      <p:sp>
        <p:nvSpPr>
          <p:cNvPr id="6" name="Rechteck 5">
            <a:extLst>
              <a:ext uri="{FF2B5EF4-FFF2-40B4-BE49-F238E27FC236}">
                <a16:creationId xmlns:a16="http://schemas.microsoft.com/office/drawing/2014/main" id="{14F6FCB9-A0C4-F8B3-7370-08522115558A}"/>
              </a:ext>
            </a:extLst>
          </p:cNvPr>
          <p:cNvSpPr/>
          <p:nvPr/>
        </p:nvSpPr>
        <p:spPr>
          <a:xfrm>
            <a:off x="8191500" y="1990725"/>
            <a:ext cx="3568700" cy="8477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Interested in participating in the </a:t>
            </a:r>
            <a:r>
              <a:rPr lang="en-US" dirty="0" err="1"/>
              <a:t>WoLKE</a:t>
            </a:r>
            <a:r>
              <a:rPr lang="en-US" dirty="0"/>
              <a:t> project?</a:t>
            </a:r>
            <a:endParaRPr lang="de-DE" dirty="0"/>
          </a:p>
        </p:txBody>
      </p:sp>
    </p:spTree>
    <p:extLst>
      <p:ext uri="{BB962C8B-B14F-4D97-AF65-F5344CB8AC3E}">
        <p14:creationId xmlns:p14="http://schemas.microsoft.com/office/powerpoint/2010/main" val="3219562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9EB8B-97B4-E084-EC42-36F03A7518B9}"/>
              </a:ext>
            </a:extLst>
          </p:cNvPr>
          <p:cNvSpPr>
            <a:spLocks noGrp="1"/>
          </p:cNvSpPr>
          <p:nvPr>
            <p:ph type="ctrTitle"/>
          </p:nvPr>
        </p:nvSpPr>
        <p:spPr>
          <a:xfrm>
            <a:off x="0" y="2834696"/>
            <a:ext cx="7499229" cy="1259260"/>
          </a:xfrm>
        </p:spPr>
        <p:txBody>
          <a:bodyPr lIns="360000"/>
          <a:lstStyle/>
          <a:p>
            <a:pPr algn="l"/>
            <a:r>
              <a:rPr lang="de-DE" noProof="0" dirty="0" err="1"/>
              <a:t>Thank</a:t>
            </a:r>
            <a:r>
              <a:rPr lang="de-DE" noProof="0" dirty="0"/>
              <a:t> </a:t>
            </a:r>
            <a:r>
              <a:rPr lang="de-DE" noProof="0" dirty="0" err="1"/>
              <a:t>you</a:t>
            </a:r>
            <a:r>
              <a:rPr lang="de-DE" noProof="0" dirty="0"/>
              <a:t>!</a:t>
            </a:r>
          </a:p>
        </p:txBody>
      </p:sp>
      <p:sp>
        <p:nvSpPr>
          <p:cNvPr id="3" name="Subtitle 2">
            <a:extLst>
              <a:ext uri="{FF2B5EF4-FFF2-40B4-BE49-F238E27FC236}">
                <a16:creationId xmlns:a16="http://schemas.microsoft.com/office/drawing/2014/main" id="{F9287197-AA6B-1D74-46CF-04E0A6EF742F}"/>
              </a:ext>
            </a:extLst>
          </p:cNvPr>
          <p:cNvSpPr>
            <a:spLocks noGrp="1"/>
          </p:cNvSpPr>
          <p:nvPr>
            <p:ph type="subTitle" idx="1"/>
          </p:nvPr>
        </p:nvSpPr>
        <p:spPr/>
        <p:txBody>
          <a:bodyPr/>
          <a:lstStyle/>
          <a:p>
            <a:endParaRPr lang="aa-ET"/>
          </a:p>
        </p:txBody>
      </p:sp>
      <p:sp>
        <p:nvSpPr>
          <p:cNvPr id="9" name="TextBox 8">
            <a:extLst>
              <a:ext uri="{FF2B5EF4-FFF2-40B4-BE49-F238E27FC236}">
                <a16:creationId xmlns:a16="http://schemas.microsoft.com/office/drawing/2014/main" id="{4869D033-AE6E-B00F-75F3-869E67DD890A}"/>
              </a:ext>
            </a:extLst>
          </p:cNvPr>
          <p:cNvSpPr txBox="1"/>
          <p:nvPr/>
        </p:nvSpPr>
        <p:spPr>
          <a:xfrm>
            <a:off x="2795045" y="4735197"/>
            <a:ext cx="9408368" cy="1632306"/>
          </a:xfrm>
          <a:prstGeom prst="rect">
            <a:avLst/>
          </a:prstGeom>
          <a:noFill/>
        </p:spPr>
        <p:txBody>
          <a:bodyPr wrap="square" tIns="46800" rIns="360000" rtlCol="0">
            <a:spAutoFit/>
          </a:bodyPr>
          <a:lstStyle/>
          <a:p>
            <a:r>
              <a:rPr lang="de-DE" sz="2000" b="1">
                <a:solidFill>
                  <a:schemeClr val="accent6"/>
                </a:solidFill>
                <a:latin typeface="+mn-lt"/>
              </a:rPr>
              <a:t>Jun.-Prof. Dr. Heiko Holz		</a:t>
            </a:r>
          </a:p>
          <a:p>
            <a:r>
              <a:rPr lang="de-DE" sz="2000">
                <a:solidFill>
                  <a:schemeClr val="accent6"/>
                </a:solidFill>
                <a:latin typeface="+mn-lt"/>
                <a:hlinkClick r:id="rId3">
                  <a:extLst>
                    <a:ext uri="{A12FA001-AC4F-418D-AE19-62706E023703}">
                      <ahyp:hlinkClr xmlns:ahyp="http://schemas.microsoft.com/office/drawing/2018/hyperlinkcolor" val="tx"/>
                    </a:ext>
                  </a:extLst>
                </a:hlinkClick>
              </a:rPr>
              <a:t>heiko.holz@ph-ludwigsburg.de</a:t>
            </a:r>
            <a:r>
              <a:rPr lang="de-DE" sz="2000">
                <a:solidFill>
                  <a:schemeClr val="accent6"/>
                </a:solidFill>
                <a:latin typeface="+mn-lt"/>
              </a:rPr>
              <a:t> </a:t>
            </a:r>
          </a:p>
          <a:p>
            <a:r>
              <a:rPr lang="de-DE" sz="2000">
                <a:solidFill>
                  <a:schemeClr val="accent6"/>
                </a:solidFill>
                <a:latin typeface="+mn-lt"/>
                <a:hlinkClick r:id="rId4"/>
              </a:rPr>
              <a:t>https://wolke.schule</a:t>
            </a:r>
            <a:r>
              <a:rPr lang="de-DE" sz="2000">
                <a:solidFill>
                  <a:schemeClr val="accent6"/>
                </a:solidFill>
                <a:latin typeface="+mn-lt"/>
              </a:rPr>
              <a:t> 		</a:t>
            </a:r>
          </a:p>
          <a:p>
            <a:endParaRPr lang="de-DE" sz="2000">
              <a:solidFill>
                <a:schemeClr val="accent6"/>
              </a:solidFill>
              <a:latin typeface="+mn-lt"/>
            </a:endParaRPr>
          </a:p>
          <a:p>
            <a:r>
              <a:rPr lang="de-DE" sz="2000">
                <a:solidFill>
                  <a:schemeClr val="accent6"/>
                </a:solidFill>
                <a:latin typeface="+mn-lt"/>
              </a:rPr>
              <a:t>Pädagogische Hochschule Ludwigsburg</a:t>
            </a:r>
          </a:p>
        </p:txBody>
      </p:sp>
      <p:pic>
        <p:nvPicPr>
          <p:cNvPr id="4" name="Graphic 3">
            <a:extLst>
              <a:ext uri="{FF2B5EF4-FFF2-40B4-BE49-F238E27FC236}">
                <a16:creationId xmlns:a16="http://schemas.microsoft.com/office/drawing/2014/main" id="{9D70EC67-32BB-EBAA-79CF-815FEC7606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2878" y="156049"/>
            <a:ext cx="2868712" cy="2863409"/>
          </a:xfrm>
          <a:prstGeom prst="rect">
            <a:avLst/>
          </a:prstGeom>
        </p:spPr>
      </p:pic>
      <p:grpSp>
        <p:nvGrpSpPr>
          <p:cNvPr id="14" name="Group 13">
            <a:extLst>
              <a:ext uri="{FF2B5EF4-FFF2-40B4-BE49-F238E27FC236}">
                <a16:creationId xmlns:a16="http://schemas.microsoft.com/office/drawing/2014/main" id="{59AA5465-828B-F6B8-9EE4-61B34D1798FC}"/>
              </a:ext>
            </a:extLst>
          </p:cNvPr>
          <p:cNvGrpSpPr/>
          <p:nvPr/>
        </p:nvGrpSpPr>
        <p:grpSpPr>
          <a:xfrm>
            <a:off x="9482128" y="4931184"/>
            <a:ext cx="2608884" cy="1110139"/>
            <a:chOff x="5807968" y="4984137"/>
            <a:chExt cx="2608884" cy="1110139"/>
          </a:xfrm>
        </p:grpSpPr>
        <p:pic>
          <p:nvPicPr>
            <p:cNvPr id="15" name="Picture 14" descr="A yellow emblem with two animals&#10;&#10;Description automatically generated">
              <a:extLst>
                <a:ext uri="{FF2B5EF4-FFF2-40B4-BE49-F238E27FC236}">
                  <a16:creationId xmlns:a16="http://schemas.microsoft.com/office/drawing/2014/main" id="{8C90461D-8345-3C2A-5717-74C7E25DC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7968" y="5261136"/>
              <a:ext cx="2608884" cy="833140"/>
            </a:xfrm>
            <a:prstGeom prst="rect">
              <a:avLst/>
            </a:prstGeom>
          </p:spPr>
        </p:pic>
        <p:sp>
          <p:nvSpPr>
            <p:cNvPr id="16" name="TextBox 15">
              <a:extLst>
                <a:ext uri="{FF2B5EF4-FFF2-40B4-BE49-F238E27FC236}">
                  <a16:creationId xmlns:a16="http://schemas.microsoft.com/office/drawing/2014/main" id="{02276304-3D56-6AA1-3AB5-47D93DB0C019}"/>
                </a:ext>
              </a:extLst>
            </p:cNvPr>
            <p:cNvSpPr txBox="1"/>
            <p:nvPr/>
          </p:nvSpPr>
          <p:spPr>
            <a:xfrm>
              <a:off x="6428334" y="4984137"/>
              <a:ext cx="1368152" cy="276999"/>
            </a:xfrm>
            <a:prstGeom prst="rect">
              <a:avLst/>
            </a:prstGeom>
            <a:noFill/>
          </p:spPr>
          <p:txBody>
            <a:bodyPr wrap="square" rtlCol="0">
              <a:spAutoFit/>
            </a:bodyPr>
            <a:lstStyle/>
            <a:p>
              <a:pPr algn="ctr"/>
              <a:r>
                <a:rPr lang="de-DE" sz="1200" dirty="0" err="1">
                  <a:solidFill>
                    <a:schemeClr val="accent6"/>
                  </a:solidFill>
                  <a:latin typeface="Trebuchet MS" panose="020B0703020202090204" pitchFamily="34" charset="0"/>
                </a:rPr>
                <a:t>Supported</a:t>
              </a:r>
              <a:r>
                <a:rPr lang="de-DE" sz="1200" dirty="0">
                  <a:solidFill>
                    <a:schemeClr val="accent6"/>
                  </a:solidFill>
                  <a:latin typeface="Trebuchet MS" panose="020B0703020202090204" pitchFamily="34" charset="0"/>
                </a:rPr>
                <a:t> </a:t>
              </a:r>
              <a:r>
                <a:rPr lang="de-DE" sz="1200" dirty="0" err="1">
                  <a:solidFill>
                    <a:schemeClr val="accent6"/>
                  </a:solidFill>
                  <a:latin typeface="Trebuchet MS" panose="020B0703020202090204" pitchFamily="34" charset="0"/>
                </a:rPr>
                <a:t>by</a:t>
              </a:r>
              <a:endParaRPr lang="aa-ET" sz="1200" dirty="0">
                <a:solidFill>
                  <a:schemeClr val="accent6"/>
                </a:solidFill>
                <a:latin typeface="Trebuchet MS" panose="020B0703020202090204" pitchFamily="34" charset="0"/>
              </a:endParaRPr>
            </a:p>
          </p:txBody>
        </p:sp>
      </p:grpSp>
      <p:grpSp>
        <p:nvGrpSpPr>
          <p:cNvPr id="17" name="Group 4">
            <a:extLst>
              <a:ext uri="{FF2B5EF4-FFF2-40B4-BE49-F238E27FC236}">
                <a16:creationId xmlns:a16="http://schemas.microsoft.com/office/drawing/2014/main" id="{1822E35B-84E3-DB03-C03E-AEDA559BBAAC}"/>
              </a:ext>
            </a:extLst>
          </p:cNvPr>
          <p:cNvGrpSpPr/>
          <p:nvPr/>
        </p:nvGrpSpPr>
        <p:grpSpPr>
          <a:xfrm>
            <a:off x="8974269" y="388160"/>
            <a:ext cx="2692400" cy="2469044"/>
            <a:chOff x="8974269" y="123258"/>
            <a:chExt cx="2692400" cy="2469044"/>
          </a:xfrm>
        </p:grpSpPr>
        <p:pic>
          <p:nvPicPr>
            <p:cNvPr id="18" name="Graphic 17">
              <a:extLst>
                <a:ext uri="{FF2B5EF4-FFF2-40B4-BE49-F238E27FC236}">
                  <a16:creationId xmlns:a16="http://schemas.microsoft.com/office/drawing/2014/main" id="{7E119D4F-9395-7793-2478-8AFA1CC2432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74269" y="1229647"/>
              <a:ext cx="2692400" cy="533400"/>
            </a:xfrm>
            <a:prstGeom prst="rect">
              <a:avLst/>
            </a:prstGeom>
          </p:spPr>
        </p:pic>
        <p:pic>
          <p:nvPicPr>
            <p:cNvPr id="19" name="Picture 6">
              <a:extLst>
                <a:ext uri="{FF2B5EF4-FFF2-40B4-BE49-F238E27FC236}">
                  <a16:creationId xmlns:a16="http://schemas.microsoft.com/office/drawing/2014/main" id="{01A0BD9A-FC98-DA77-3992-640583405E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89437" y="1960090"/>
              <a:ext cx="2462064" cy="632212"/>
            </a:xfrm>
            <a:prstGeom prst="rect">
              <a:avLst/>
            </a:prstGeom>
          </p:spPr>
        </p:pic>
        <p:pic>
          <p:nvPicPr>
            <p:cNvPr id="20" name="Picture 7" descr="A logo for a university of medicine&#10;&#10;Description automatically generated">
              <a:extLst>
                <a:ext uri="{FF2B5EF4-FFF2-40B4-BE49-F238E27FC236}">
                  <a16:creationId xmlns:a16="http://schemas.microsoft.com/office/drawing/2014/main" id="{399E311A-69F0-FECB-0074-3C439DCABC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62325" y="123258"/>
              <a:ext cx="2296683" cy="886121"/>
            </a:xfrm>
            <a:prstGeom prst="rect">
              <a:avLst/>
            </a:prstGeom>
          </p:spPr>
        </p:pic>
      </p:grpSp>
      <p:pic>
        <p:nvPicPr>
          <p:cNvPr id="26" name="Graphic 25">
            <a:extLst>
              <a:ext uri="{FF2B5EF4-FFF2-40B4-BE49-F238E27FC236}">
                <a16:creationId xmlns:a16="http://schemas.microsoft.com/office/drawing/2014/main" id="{220167B8-3121-A5A5-6545-CAF58100672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40395" y="4630483"/>
            <a:ext cx="1841733" cy="1841733"/>
          </a:xfrm>
          <a:prstGeom prst="rect">
            <a:avLst/>
          </a:prstGeom>
        </p:spPr>
      </p:pic>
    </p:spTree>
    <p:extLst>
      <p:ext uri="{BB962C8B-B14F-4D97-AF65-F5344CB8AC3E}">
        <p14:creationId xmlns:p14="http://schemas.microsoft.com/office/powerpoint/2010/main" val="2482060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8650-F922-C49F-FF23-D01541F64979}"/>
              </a:ext>
            </a:extLst>
          </p:cNvPr>
          <p:cNvSpPr>
            <a:spLocks noGrp="1"/>
          </p:cNvSpPr>
          <p:nvPr>
            <p:ph type="title"/>
          </p:nvPr>
        </p:nvSpPr>
        <p:spPr/>
        <p:txBody>
          <a:bodyPr wrap="square" anchor="t">
            <a:normAutofit/>
          </a:bodyPr>
          <a:lstStyle/>
          <a:p>
            <a:r>
              <a:rPr lang="aa-ET"/>
              <a:t>WoLKE</a:t>
            </a:r>
            <a:r>
              <a:rPr lang="aa-ET">
                <a:latin typeface="Trebuchet MS" panose="020B0703020202090204" pitchFamily="34" charset="0"/>
              </a:rPr>
              <a:t>?</a:t>
            </a:r>
          </a:p>
        </p:txBody>
      </p:sp>
      <p:graphicFrame>
        <p:nvGraphicFramePr>
          <p:cNvPr id="7" name="Content Placeholder 2">
            <a:extLst>
              <a:ext uri="{FF2B5EF4-FFF2-40B4-BE49-F238E27FC236}">
                <a16:creationId xmlns:a16="http://schemas.microsoft.com/office/drawing/2014/main" id="{D91FA9E2-4C09-9F40-0F33-FB7A82A8F760}"/>
              </a:ext>
            </a:extLst>
          </p:cNvPr>
          <p:cNvGraphicFramePr>
            <a:graphicFrameLocks noGrp="1"/>
          </p:cNvGraphicFramePr>
          <p:nvPr>
            <p:ph idx="1"/>
            <p:extLst>
              <p:ext uri="{D42A27DB-BD31-4B8C-83A1-F6EECF244321}">
                <p14:modId xmlns:p14="http://schemas.microsoft.com/office/powerpoint/2010/main" val="432877392"/>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544D4F37-24B7-D03B-F5F2-A1D35F48B2CE}"/>
              </a:ext>
            </a:extLst>
          </p:cNvPr>
          <p:cNvSpPr>
            <a:spLocks noGrp="1"/>
          </p:cNvSpPr>
          <p:nvPr>
            <p:ph type="dt" sz="half" idx="10"/>
          </p:nvPr>
        </p:nvSpPr>
        <p:spPr/>
        <p:txBody>
          <a:bodyPr anchor="ctr">
            <a:normAutofit/>
          </a:bodyPr>
          <a:lstStyle/>
          <a:p>
            <a:pPr>
              <a:defRPr/>
            </a:pPr>
            <a:r>
              <a:rPr lang="de-DE"/>
              <a:t>12.12.2023</a:t>
            </a:r>
          </a:p>
        </p:txBody>
      </p:sp>
      <p:sp>
        <p:nvSpPr>
          <p:cNvPr id="5" name="Slide Number Placeholder 4">
            <a:extLst>
              <a:ext uri="{FF2B5EF4-FFF2-40B4-BE49-F238E27FC236}">
                <a16:creationId xmlns:a16="http://schemas.microsoft.com/office/drawing/2014/main" id="{2343C65D-CB15-EDD0-1DB7-B78A13AACA3D}"/>
              </a:ext>
            </a:extLst>
          </p:cNvPr>
          <p:cNvSpPr>
            <a:spLocks noGrp="1"/>
          </p:cNvSpPr>
          <p:nvPr>
            <p:ph type="sldNum" sz="quarter" idx="12"/>
          </p:nvPr>
        </p:nvSpPr>
        <p:spPr/>
        <p:txBody>
          <a:bodyPr anchor="ctr">
            <a:normAutofit/>
          </a:bodyPr>
          <a:lstStyle/>
          <a:p>
            <a:pPr>
              <a:spcAft>
                <a:spcPts val="600"/>
              </a:spcAft>
              <a:defRPr/>
            </a:pPr>
            <a:fld id="{FE16462F-0623-411B-87FB-D09229F25E1A}" type="slidenum">
              <a:rPr lang="de-DE" smtClean="0"/>
              <a:pPr>
                <a:spcAft>
                  <a:spcPts val="600"/>
                </a:spcAft>
                <a:defRPr/>
              </a:pPr>
              <a:t>3</a:t>
            </a:fld>
            <a:endParaRPr lang="de-DE"/>
          </a:p>
        </p:txBody>
      </p:sp>
    </p:spTree>
    <p:extLst>
      <p:ext uri="{BB962C8B-B14F-4D97-AF65-F5344CB8AC3E}">
        <p14:creationId xmlns:p14="http://schemas.microsoft.com/office/powerpoint/2010/main" val="258395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a:t>Goals </a:t>
            </a:r>
            <a:r>
              <a:rPr lang="de-DE" dirty="0" err="1"/>
              <a:t>of</a:t>
            </a:r>
            <a:r>
              <a:rPr lang="de-DE" dirty="0"/>
              <a:t> </a:t>
            </a:r>
            <a:r>
              <a:rPr lang="de-DE" dirty="0" err="1"/>
              <a:t>WoLKE</a:t>
            </a:r>
            <a:endParaRPr lang="en-US" dirty="0"/>
          </a:p>
        </p:txBody>
      </p:sp>
      <p:sp>
        <p:nvSpPr>
          <p:cNvPr id="5" name="Content Placeholder 4"/>
          <p:cNvSpPr>
            <a:spLocks noGrp="1"/>
          </p:cNvSpPr>
          <p:nvPr>
            <p:ph idx="1"/>
          </p:nvPr>
        </p:nvSpPr>
        <p:spPr/>
        <p:txBody>
          <a:bodyPr/>
          <a:lstStyle/>
          <a:p>
            <a:pPr>
              <a:buFont typeface="Wingdings" charset="0"/>
              <a:buChar char="Ø"/>
            </a:pPr>
            <a:r>
              <a:rPr lang="en-US" dirty="0">
                <a:latin typeface="Trebuchet MS"/>
                <a:cs typeface="Arial"/>
              </a:rPr>
              <a:t>Development and evaluation of two courses on AI tools for student </a:t>
            </a:r>
            <a:br>
              <a:rPr lang="en-US" dirty="0">
                <a:latin typeface="Trebuchet MS"/>
                <a:cs typeface="Arial"/>
              </a:rPr>
            </a:br>
            <a:r>
              <a:rPr lang="en-US" dirty="0">
                <a:latin typeface="Trebuchet MS"/>
                <a:cs typeface="Arial"/>
              </a:rPr>
              <a:t>teachers ...</a:t>
            </a:r>
            <a:endParaRPr lang="en-US" dirty="0"/>
          </a:p>
          <a:p>
            <a:pPr marL="556895" lvl="1" indent="-213995">
              <a:buChar char="•"/>
            </a:pPr>
            <a:r>
              <a:rPr lang="de-DE" sz="2200" dirty="0" err="1">
                <a:latin typeface="Trebuchet MS"/>
                <a:cs typeface="Arial"/>
              </a:rPr>
              <a:t>of</a:t>
            </a:r>
            <a:r>
              <a:rPr lang="de-DE" sz="2200" dirty="0">
                <a:latin typeface="Trebuchet MS"/>
                <a:cs typeface="Arial"/>
              </a:rPr>
              <a:t> </a:t>
            </a:r>
            <a:r>
              <a:rPr lang="de-DE" sz="2200" dirty="0" err="1">
                <a:latin typeface="Trebuchet MS"/>
                <a:cs typeface="Arial"/>
              </a:rPr>
              <a:t>language</a:t>
            </a:r>
            <a:r>
              <a:rPr lang="de-DE" sz="2200" dirty="0">
                <a:latin typeface="Trebuchet MS"/>
                <a:cs typeface="Arial"/>
              </a:rPr>
              <a:t> </a:t>
            </a:r>
            <a:r>
              <a:rPr lang="de-DE" sz="2200" dirty="0" err="1">
                <a:latin typeface="Trebuchet MS"/>
                <a:cs typeface="Arial"/>
              </a:rPr>
              <a:t>subjects</a:t>
            </a:r>
            <a:r>
              <a:rPr lang="de-DE" sz="2200" dirty="0">
                <a:latin typeface="Trebuchet MS"/>
                <a:cs typeface="Arial"/>
              </a:rPr>
              <a:t> </a:t>
            </a:r>
          </a:p>
          <a:p>
            <a:pPr marL="556895" lvl="1" indent="-213995">
              <a:buChar char="•"/>
            </a:pPr>
            <a:r>
              <a:rPr lang="de-DE" sz="2200" dirty="0" err="1">
                <a:latin typeface="Trebuchet MS"/>
                <a:cs typeface="Arial"/>
              </a:rPr>
              <a:t>of</a:t>
            </a:r>
            <a:r>
              <a:rPr lang="de-DE" sz="2200" dirty="0">
                <a:latin typeface="Trebuchet MS"/>
                <a:cs typeface="Arial"/>
              </a:rPr>
              <a:t> STEM </a:t>
            </a:r>
            <a:r>
              <a:rPr lang="de-DE" sz="2200" dirty="0" err="1">
                <a:latin typeface="Trebuchet MS"/>
                <a:cs typeface="Arial"/>
              </a:rPr>
              <a:t>subjects</a:t>
            </a:r>
            <a:endParaRPr lang="de-DE" sz="2200" dirty="0">
              <a:latin typeface="Trebuchet MS"/>
              <a:cs typeface="Arial"/>
            </a:endParaRPr>
          </a:p>
          <a:p>
            <a:pPr>
              <a:buFont typeface="Wingdings" charset="0"/>
              <a:buChar char="Ø"/>
            </a:pPr>
            <a:r>
              <a:rPr lang="en-US" dirty="0">
                <a:latin typeface="Trebuchet MS"/>
                <a:cs typeface="Arial"/>
              </a:rPr>
              <a:t>The aim of the courses is to enable future teachers to reflect on the use of AI tools in the classroom, </a:t>
            </a:r>
            <a:r>
              <a:rPr lang="de-DE" dirty="0" err="1">
                <a:latin typeface="Trebuchet MS"/>
                <a:cs typeface="Arial"/>
              </a:rPr>
              <a:t>with</a:t>
            </a:r>
            <a:r>
              <a:rPr lang="de-DE" dirty="0">
                <a:latin typeface="Trebuchet MS"/>
                <a:cs typeface="Arial"/>
              </a:rPr>
              <a:t> </a:t>
            </a:r>
            <a:r>
              <a:rPr lang="de-DE" dirty="0" err="1">
                <a:latin typeface="Trebuchet MS"/>
                <a:cs typeface="Arial"/>
              </a:rPr>
              <a:t>regard</a:t>
            </a:r>
            <a:r>
              <a:rPr lang="de-DE" dirty="0">
                <a:latin typeface="Trebuchet MS"/>
                <a:cs typeface="Arial"/>
              </a:rPr>
              <a:t> </a:t>
            </a:r>
            <a:r>
              <a:rPr lang="de-DE" dirty="0" err="1">
                <a:latin typeface="Trebuchet MS"/>
                <a:cs typeface="Arial"/>
              </a:rPr>
              <a:t>to</a:t>
            </a:r>
            <a:r>
              <a:rPr lang="de-DE" dirty="0">
                <a:latin typeface="Trebuchet MS"/>
                <a:cs typeface="Arial"/>
              </a:rPr>
              <a:t>…</a:t>
            </a:r>
          </a:p>
          <a:p>
            <a:pPr marL="556895" lvl="1" indent="-213995">
              <a:buFont typeface="Arial" charset="0"/>
              <a:buChar char="•"/>
            </a:pPr>
            <a:r>
              <a:rPr lang="en-US" sz="2200" dirty="0">
                <a:latin typeface="Trebuchet MS"/>
                <a:cs typeface="Arial"/>
              </a:rPr>
              <a:t>specific school challenges (e.g. exams, heterogeneity)</a:t>
            </a:r>
            <a:endParaRPr lang="de-DE" sz="2200" dirty="0">
              <a:latin typeface="Trebuchet MS"/>
              <a:cs typeface="Arial"/>
            </a:endParaRPr>
          </a:p>
          <a:p>
            <a:pPr marL="556895" lvl="1" indent="-213995">
              <a:buFont typeface="Arial" charset="0"/>
              <a:buChar char="•"/>
            </a:pPr>
            <a:r>
              <a:rPr lang="en-US" sz="2200" dirty="0">
                <a:latin typeface="Trebuchet MS"/>
                <a:cs typeface="Arial"/>
              </a:rPr>
              <a:t>subject-specific didactic aspects (e.g. subject-specific requirements for AI)</a:t>
            </a:r>
            <a:endParaRPr lang="de-DE" sz="2200" dirty="0">
              <a:latin typeface="Trebuchet MS"/>
              <a:cs typeface="Arial"/>
            </a:endParaRPr>
          </a:p>
          <a:p>
            <a:pPr marL="556895" lvl="1" indent="-213995">
              <a:buFont typeface="Arial" charset="0"/>
              <a:buChar char="•"/>
            </a:pPr>
            <a:r>
              <a:rPr lang="en-US" sz="2200" dirty="0">
                <a:latin typeface="Trebuchet MS"/>
                <a:cs typeface="Arial"/>
              </a:rPr>
              <a:t>ethical and social implications (e.g. reproduction of biases)</a:t>
            </a:r>
            <a:endParaRPr lang="de-DE" sz="2200" dirty="0">
              <a:latin typeface="Trebuchet MS"/>
              <a:cs typeface="Arial"/>
            </a:endParaRPr>
          </a:p>
          <a:p>
            <a:pPr>
              <a:buFont typeface="Wingdings" charset="0"/>
              <a:buChar char="Ø"/>
            </a:pPr>
            <a:r>
              <a:rPr lang="en-US" sz="2500" dirty="0">
                <a:latin typeface="Trebuchet MS"/>
                <a:cs typeface="Arial"/>
              </a:rPr>
              <a:t>(Further) development of AI methods and tools with didactic benefits</a:t>
            </a:r>
            <a:endParaRPr lang="de-DE" sz="2500" dirty="0">
              <a:latin typeface="Trebuchet MS"/>
              <a:cs typeface="Arial"/>
            </a:endParaRPr>
          </a:p>
        </p:txBody>
      </p:sp>
      <p:sp>
        <p:nvSpPr>
          <p:cNvPr id="6" name="Date Placeholder 5"/>
          <p:cNvSpPr>
            <a:spLocks noGrp="1"/>
          </p:cNvSpPr>
          <p:nvPr>
            <p:ph type="dt" sz="half" idx="10"/>
          </p:nvPr>
        </p:nvSpPr>
        <p:spPr/>
        <p:txBody>
          <a:bodyPr/>
          <a:lstStyle/>
          <a:p>
            <a:pPr>
              <a:defRPr/>
            </a:pPr>
            <a:r>
              <a:rPr lang="de-DE"/>
              <a:t>12.12.2023</a:t>
            </a:r>
          </a:p>
        </p:txBody>
      </p:sp>
      <p:sp>
        <p:nvSpPr>
          <p:cNvPr id="7" name="Slide Number Placeholder 6"/>
          <p:cNvSpPr>
            <a:spLocks noGrp="1"/>
          </p:cNvSpPr>
          <p:nvPr>
            <p:ph type="sldNum" sz="quarter" idx="12"/>
          </p:nvPr>
        </p:nvSpPr>
        <p:spPr/>
        <p:txBody>
          <a:bodyPr/>
          <a:lstStyle/>
          <a:p>
            <a:pPr>
              <a:defRPr/>
            </a:pPr>
            <a:fld id="{FE16462F-0623-411B-87FB-D09229F25E1A}" type="slidenum">
              <a:rPr lang="de-DE" smtClean="0"/>
              <a:pPr>
                <a:defRPr/>
              </a:pPr>
              <a:t>4</a:t>
            </a:fld>
            <a:endParaRPr lang="de-DE"/>
          </a:p>
        </p:txBody>
      </p:sp>
    </p:spTree>
    <p:extLst>
      <p:ext uri="{BB962C8B-B14F-4D97-AF65-F5344CB8AC3E}">
        <p14:creationId xmlns:p14="http://schemas.microsoft.com/office/powerpoint/2010/main" val="116563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D18E75-B043-8C28-C9EC-A91DBCC85099}"/>
              </a:ext>
            </a:extLst>
          </p:cNvPr>
          <p:cNvSpPr>
            <a:spLocks noGrp="1"/>
          </p:cNvSpPr>
          <p:nvPr>
            <p:ph type="title"/>
          </p:nvPr>
        </p:nvSpPr>
        <p:spPr/>
        <p:txBody>
          <a:bodyPr/>
          <a:lstStyle/>
          <a:p>
            <a:r>
              <a:rPr lang="de-DE" noProof="0" dirty="0"/>
              <a:t>Project </a:t>
            </a:r>
            <a:r>
              <a:rPr lang="de-DE" noProof="0" dirty="0" err="1"/>
              <a:t>Overview</a:t>
            </a:r>
            <a:endParaRPr lang="en-US" noProof="0" dirty="0"/>
          </a:p>
        </p:txBody>
      </p:sp>
      <p:sp>
        <p:nvSpPr>
          <p:cNvPr id="2" name="Text Placeholder 1">
            <a:extLst>
              <a:ext uri="{FF2B5EF4-FFF2-40B4-BE49-F238E27FC236}">
                <a16:creationId xmlns:a16="http://schemas.microsoft.com/office/drawing/2014/main" id="{0F8AC8F1-E6B5-43A2-AEB1-C6FA2F7E68D8}"/>
              </a:ext>
            </a:extLst>
          </p:cNvPr>
          <p:cNvSpPr>
            <a:spLocks noGrp="1"/>
          </p:cNvSpPr>
          <p:nvPr>
            <p:ph type="body" idx="1"/>
          </p:nvPr>
        </p:nvSpPr>
        <p:spPr/>
        <p:txBody>
          <a:bodyPr/>
          <a:lstStyle/>
          <a:p>
            <a:r>
              <a:rPr lang="de-DE" dirty="0" err="1"/>
              <a:t>Figures</a:t>
            </a:r>
            <a:r>
              <a:rPr lang="de-DE" dirty="0"/>
              <a:t> and organizational </a:t>
            </a:r>
            <a:r>
              <a:rPr lang="de-DE" dirty="0" err="1"/>
              <a:t>chart</a:t>
            </a:r>
            <a:endParaRPr lang="de-DE" dirty="0"/>
          </a:p>
        </p:txBody>
      </p:sp>
      <p:pic>
        <p:nvPicPr>
          <p:cNvPr id="7" name="Picture 6" descr="Text&#10;&#10;Description automatically generated">
            <a:extLst>
              <a:ext uri="{FF2B5EF4-FFF2-40B4-BE49-F238E27FC236}">
                <a16:creationId xmlns:a16="http://schemas.microsoft.com/office/drawing/2014/main" id="{1569DE4F-0564-4C4E-A6EC-EA55BDC93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993" y="168396"/>
            <a:ext cx="2349693" cy="603365"/>
          </a:xfrm>
          <a:prstGeom prst="rect">
            <a:avLst/>
          </a:prstGeom>
        </p:spPr>
      </p:pic>
      <p:pic>
        <p:nvPicPr>
          <p:cNvPr id="8" name="Graphic 7">
            <a:extLst>
              <a:ext uri="{FF2B5EF4-FFF2-40B4-BE49-F238E27FC236}">
                <a16:creationId xmlns:a16="http://schemas.microsoft.com/office/drawing/2014/main" id="{BACAC01A-749E-F9E9-C6DB-6C64D8E556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352" y="250283"/>
            <a:ext cx="2692400" cy="533400"/>
          </a:xfrm>
          <a:prstGeom prst="rect">
            <a:avLst/>
          </a:prstGeom>
        </p:spPr>
      </p:pic>
      <p:pic>
        <p:nvPicPr>
          <p:cNvPr id="11" name="Picture 10" descr="A white paper with a blue logo and a blue pencil next to a cell phone&#10;&#10;Description automatically generated">
            <a:extLst>
              <a:ext uri="{FF2B5EF4-FFF2-40B4-BE49-F238E27FC236}">
                <a16:creationId xmlns:a16="http://schemas.microsoft.com/office/drawing/2014/main" id="{474A0D0C-DF18-C865-D4BB-8031FB6AF3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528"/>
          <a:stretch/>
        </p:blipFill>
        <p:spPr>
          <a:xfrm>
            <a:off x="5000" y="1052648"/>
            <a:ext cx="3429000" cy="2999404"/>
          </a:xfrm>
          <a:prstGeom prst="rect">
            <a:avLst/>
          </a:prstGeom>
        </p:spPr>
      </p:pic>
    </p:spTree>
    <p:extLst>
      <p:ext uri="{BB962C8B-B14F-4D97-AF65-F5344CB8AC3E}">
        <p14:creationId xmlns:p14="http://schemas.microsoft.com/office/powerpoint/2010/main" val="3865468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6960-B473-DFC6-8CD3-85A4BAC98D86}"/>
              </a:ext>
            </a:extLst>
          </p:cNvPr>
          <p:cNvSpPr>
            <a:spLocks noGrp="1"/>
          </p:cNvSpPr>
          <p:nvPr>
            <p:ph type="title"/>
          </p:nvPr>
        </p:nvSpPr>
        <p:spPr/>
        <p:txBody>
          <a:bodyPr/>
          <a:lstStyle/>
          <a:p>
            <a:r>
              <a:rPr lang="aa-ET" dirty="0"/>
              <a:t>WoLKE in </a:t>
            </a:r>
            <a:r>
              <a:rPr lang="de-DE" dirty="0" err="1"/>
              <a:t>numbers</a:t>
            </a:r>
            <a:endParaRPr lang="aa-ET" dirty="0"/>
          </a:p>
        </p:txBody>
      </p:sp>
      <p:sp>
        <p:nvSpPr>
          <p:cNvPr id="3" name="Content Placeholder 2">
            <a:extLst>
              <a:ext uri="{FF2B5EF4-FFF2-40B4-BE49-F238E27FC236}">
                <a16:creationId xmlns:a16="http://schemas.microsoft.com/office/drawing/2014/main" id="{03347082-557B-BE53-9311-376677693DDC}"/>
              </a:ext>
            </a:extLst>
          </p:cNvPr>
          <p:cNvSpPr>
            <a:spLocks noGrp="1"/>
          </p:cNvSpPr>
          <p:nvPr>
            <p:ph idx="1"/>
          </p:nvPr>
        </p:nvSpPr>
        <p:spPr/>
        <p:txBody>
          <a:bodyPr/>
          <a:lstStyle/>
          <a:p>
            <a:r>
              <a:rPr lang="de-DE" dirty="0"/>
              <a:t>Duration</a:t>
            </a:r>
            <a:r>
              <a:rPr lang="aa-ET" dirty="0"/>
              <a:t>: 36 </a:t>
            </a:r>
            <a:r>
              <a:rPr lang="de-DE" dirty="0" err="1"/>
              <a:t>months</a:t>
            </a:r>
            <a:r>
              <a:rPr lang="aa-ET" dirty="0"/>
              <a:t> </a:t>
            </a:r>
          </a:p>
          <a:p>
            <a:endParaRPr lang="aa-ET" dirty="0"/>
          </a:p>
          <a:p>
            <a:r>
              <a:rPr lang="de-DE" dirty="0"/>
              <a:t>Funding </a:t>
            </a:r>
            <a:r>
              <a:rPr lang="de-DE" dirty="0" err="1"/>
              <a:t>period</a:t>
            </a:r>
            <a:r>
              <a:rPr lang="aa-ET" dirty="0"/>
              <a:t>: 01.12.2023 – 30.1</a:t>
            </a:r>
            <a:r>
              <a:rPr lang="de-DE" dirty="0"/>
              <a:t>1</a:t>
            </a:r>
            <a:r>
              <a:rPr lang="aa-ET" dirty="0"/>
              <a:t>.2026</a:t>
            </a:r>
          </a:p>
          <a:p>
            <a:endParaRPr lang="aa-ET" dirty="0"/>
          </a:p>
          <a:p>
            <a:r>
              <a:rPr lang="de-DE" dirty="0"/>
              <a:t>Partner network</a:t>
            </a:r>
            <a:r>
              <a:rPr lang="aa-ET" dirty="0"/>
              <a:t>: PH Ludwigsburg, PH Schwäbisch Gmünd, Uni Tübingen</a:t>
            </a:r>
          </a:p>
          <a:p>
            <a:endParaRPr lang="aa-ET" dirty="0"/>
          </a:p>
          <a:p>
            <a:r>
              <a:rPr lang="de-DE" dirty="0"/>
              <a:t>HR</a:t>
            </a:r>
            <a:r>
              <a:rPr lang="aa-ET" dirty="0"/>
              <a:t>: </a:t>
            </a:r>
            <a:r>
              <a:rPr lang="en-US" dirty="0"/>
              <a:t>One person (PhD/postdoc) at each of the partner universities</a:t>
            </a:r>
            <a:endParaRPr lang="aa-ET" dirty="0"/>
          </a:p>
          <a:p>
            <a:endParaRPr lang="aa-ET" dirty="0"/>
          </a:p>
          <a:p>
            <a:r>
              <a:rPr lang="aa-ET" dirty="0"/>
              <a:t>2 </a:t>
            </a:r>
            <a:r>
              <a:rPr lang="de-DE" dirty="0" err="1"/>
              <a:t>seminars</a:t>
            </a:r>
            <a:r>
              <a:rPr lang="aa-ET" dirty="0"/>
              <a:t>: </a:t>
            </a:r>
            <a:r>
              <a:rPr lang="de-DE" dirty="0"/>
              <a:t>Language </a:t>
            </a:r>
            <a:r>
              <a:rPr lang="de-DE" dirty="0" err="1"/>
              <a:t>didactics</a:t>
            </a:r>
            <a:r>
              <a:rPr lang="de-DE" dirty="0"/>
              <a:t>, STEM </a:t>
            </a:r>
            <a:r>
              <a:rPr lang="de-DE" dirty="0" err="1"/>
              <a:t>didactics</a:t>
            </a:r>
            <a:endParaRPr lang="aa-ET" dirty="0"/>
          </a:p>
          <a:p>
            <a:endParaRPr lang="aa-ET" dirty="0"/>
          </a:p>
        </p:txBody>
      </p:sp>
      <p:sp>
        <p:nvSpPr>
          <p:cNvPr id="4" name="Date Placeholder 3">
            <a:extLst>
              <a:ext uri="{FF2B5EF4-FFF2-40B4-BE49-F238E27FC236}">
                <a16:creationId xmlns:a16="http://schemas.microsoft.com/office/drawing/2014/main" id="{E1D64674-B31E-FF5E-F411-8774832695B5}"/>
              </a:ext>
            </a:extLst>
          </p:cNvPr>
          <p:cNvSpPr>
            <a:spLocks noGrp="1"/>
          </p:cNvSpPr>
          <p:nvPr>
            <p:ph type="dt" sz="half" idx="10"/>
          </p:nvPr>
        </p:nvSpPr>
        <p:spPr/>
        <p:txBody>
          <a:bodyPr/>
          <a:lstStyle/>
          <a:p>
            <a:pPr>
              <a:defRPr/>
            </a:pPr>
            <a:r>
              <a:rPr lang="de-DE"/>
              <a:t>12.12.2023</a:t>
            </a:r>
          </a:p>
        </p:txBody>
      </p:sp>
      <p:sp>
        <p:nvSpPr>
          <p:cNvPr id="5" name="Slide Number Placeholder 4">
            <a:extLst>
              <a:ext uri="{FF2B5EF4-FFF2-40B4-BE49-F238E27FC236}">
                <a16:creationId xmlns:a16="http://schemas.microsoft.com/office/drawing/2014/main" id="{AEC84B6F-13BE-2F8D-0828-A0EB99AAFF2A}"/>
              </a:ext>
            </a:extLst>
          </p:cNvPr>
          <p:cNvSpPr>
            <a:spLocks noGrp="1"/>
          </p:cNvSpPr>
          <p:nvPr>
            <p:ph type="sldNum" sz="quarter" idx="12"/>
          </p:nvPr>
        </p:nvSpPr>
        <p:spPr/>
        <p:txBody>
          <a:bodyPr/>
          <a:lstStyle/>
          <a:p>
            <a:pPr>
              <a:defRPr/>
            </a:pPr>
            <a:fld id="{FE16462F-0623-411B-87FB-D09229F25E1A}" type="slidenum">
              <a:rPr lang="de-DE" smtClean="0"/>
              <a:pPr>
                <a:defRPr/>
              </a:pPr>
              <a:t>6</a:t>
            </a:fld>
            <a:endParaRPr lang="de-DE"/>
          </a:p>
        </p:txBody>
      </p:sp>
    </p:spTree>
    <p:extLst>
      <p:ext uri="{BB962C8B-B14F-4D97-AF65-F5344CB8AC3E}">
        <p14:creationId xmlns:p14="http://schemas.microsoft.com/office/powerpoint/2010/main" val="124202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79242-5C50-D694-A537-67155F2328F8}"/>
              </a:ext>
            </a:extLst>
          </p:cNvPr>
          <p:cNvSpPr>
            <a:spLocks noGrp="1"/>
          </p:cNvSpPr>
          <p:nvPr>
            <p:ph type="title"/>
          </p:nvPr>
        </p:nvSpPr>
        <p:spPr/>
        <p:txBody>
          <a:bodyPr/>
          <a:lstStyle/>
          <a:p>
            <a:r>
              <a:rPr lang="de-DE" dirty="0"/>
              <a:t>The </a:t>
            </a:r>
            <a:r>
              <a:rPr lang="de-DE" dirty="0" err="1"/>
              <a:t>WoLKE</a:t>
            </a:r>
            <a:r>
              <a:rPr lang="de-DE" dirty="0"/>
              <a:t>-Network</a:t>
            </a:r>
            <a:endParaRPr lang="aa-ET" dirty="0"/>
          </a:p>
        </p:txBody>
      </p:sp>
      <p:sp>
        <p:nvSpPr>
          <p:cNvPr id="4" name="Date Placeholder 3">
            <a:extLst>
              <a:ext uri="{FF2B5EF4-FFF2-40B4-BE49-F238E27FC236}">
                <a16:creationId xmlns:a16="http://schemas.microsoft.com/office/drawing/2014/main" id="{28F2648E-4C7C-B8D6-5740-F3B869FC468D}"/>
              </a:ext>
            </a:extLst>
          </p:cNvPr>
          <p:cNvSpPr>
            <a:spLocks noGrp="1"/>
          </p:cNvSpPr>
          <p:nvPr>
            <p:ph type="dt" sz="half" idx="10"/>
          </p:nvPr>
        </p:nvSpPr>
        <p:spPr/>
        <p:txBody>
          <a:bodyPr/>
          <a:lstStyle/>
          <a:p>
            <a:pPr>
              <a:defRPr/>
            </a:pPr>
            <a:r>
              <a:rPr lang="de-DE"/>
              <a:t>12.12.2023</a:t>
            </a:r>
          </a:p>
        </p:txBody>
      </p:sp>
      <p:sp>
        <p:nvSpPr>
          <p:cNvPr id="5" name="Slide Number Placeholder 4">
            <a:extLst>
              <a:ext uri="{FF2B5EF4-FFF2-40B4-BE49-F238E27FC236}">
                <a16:creationId xmlns:a16="http://schemas.microsoft.com/office/drawing/2014/main" id="{4A34AB62-768D-85D5-C974-5E6FFCCC09A6}"/>
              </a:ext>
            </a:extLst>
          </p:cNvPr>
          <p:cNvSpPr>
            <a:spLocks noGrp="1"/>
          </p:cNvSpPr>
          <p:nvPr>
            <p:ph type="sldNum" sz="quarter" idx="12"/>
          </p:nvPr>
        </p:nvSpPr>
        <p:spPr/>
        <p:txBody>
          <a:bodyPr/>
          <a:lstStyle/>
          <a:p>
            <a:pPr>
              <a:defRPr/>
            </a:pPr>
            <a:fld id="{FE16462F-0623-411B-87FB-D09229F25E1A}" type="slidenum">
              <a:rPr lang="de-DE" smtClean="0"/>
              <a:pPr>
                <a:defRPr/>
              </a:pPr>
              <a:t>7</a:t>
            </a:fld>
            <a:endParaRPr lang="de-DE"/>
          </a:p>
        </p:txBody>
      </p:sp>
      <p:grpSp>
        <p:nvGrpSpPr>
          <p:cNvPr id="187" name="Gruppieren 186">
            <a:extLst>
              <a:ext uri="{FF2B5EF4-FFF2-40B4-BE49-F238E27FC236}">
                <a16:creationId xmlns:a16="http://schemas.microsoft.com/office/drawing/2014/main" id="{9C352665-E173-8745-72B9-FF74C305EE1D}"/>
              </a:ext>
            </a:extLst>
          </p:cNvPr>
          <p:cNvGrpSpPr/>
          <p:nvPr/>
        </p:nvGrpSpPr>
        <p:grpSpPr>
          <a:xfrm>
            <a:off x="4709800" y="1183066"/>
            <a:ext cx="7050400" cy="5059323"/>
            <a:chOff x="4709800" y="1183066"/>
            <a:chExt cx="7050400" cy="5059323"/>
          </a:xfrm>
        </p:grpSpPr>
        <p:sp>
          <p:nvSpPr>
            <p:cNvPr id="98" name="Freihandform: Form 97">
              <a:extLst>
                <a:ext uri="{FF2B5EF4-FFF2-40B4-BE49-F238E27FC236}">
                  <a16:creationId xmlns:a16="http://schemas.microsoft.com/office/drawing/2014/main" id="{4F00F6EB-B2E7-324F-8D03-E0F848E825D9}"/>
                </a:ext>
              </a:extLst>
            </p:cNvPr>
            <p:cNvSpPr/>
            <p:nvPr/>
          </p:nvSpPr>
          <p:spPr>
            <a:xfrm>
              <a:off x="6904276" y="4957593"/>
              <a:ext cx="2636100" cy="1284796"/>
            </a:xfrm>
            <a:custGeom>
              <a:avLst/>
              <a:gdLst>
                <a:gd name="connsiteX0" fmla="*/ -394 w 2636100"/>
                <a:gd name="connsiteY0" fmla="*/ 121566 h 1284796"/>
                <a:gd name="connsiteX1" fmla="*/ 120921 w 2636100"/>
                <a:gd name="connsiteY1" fmla="*/ 261 h 1284796"/>
                <a:gd name="connsiteX2" fmla="*/ 2514392 w 2636100"/>
                <a:gd name="connsiteY2" fmla="*/ 261 h 1284796"/>
                <a:gd name="connsiteX3" fmla="*/ 2635707 w 2636100"/>
                <a:gd name="connsiteY3" fmla="*/ 121566 h 1284796"/>
                <a:gd name="connsiteX4" fmla="*/ 2635707 w 2636100"/>
                <a:gd name="connsiteY4" fmla="*/ 1163752 h 1284796"/>
                <a:gd name="connsiteX5" fmla="*/ 2514392 w 2636100"/>
                <a:gd name="connsiteY5" fmla="*/ 1285057 h 1284796"/>
                <a:gd name="connsiteX6" fmla="*/ 120921 w 2636100"/>
                <a:gd name="connsiteY6" fmla="*/ 1285057 h 1284796"/>
                <a:gd name="connsiteX7" fmla="*/ -394 w 2636100"/>
                <a:gd name="connsiteY7" fmla="*/ 1163752 h 12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100" h="1284796">
                  <a:moveTo>
                    <a:pt x="-394" y="121566"/>
                  </a:moveTo>
                  <a:cubicBezTo>
                    <a:pt x="-394" y="54577"/>
                    <a:pt x="53927" y="261"/>
                    <a:pt x="120921" y="261"/>
                  </a:cubicBezTo>
                  <a:lnTo>
                    <a:pt x="2514392" y="261"/>
                  </a:lnTo>
                  <a:cubicBezTo>
                    <a:pt x="2581386" y="261"/>
                    <a:pt x="2635707" y="54577"/>
                    <a:pt x="2635707" y="121566"/>
                  </a:cubicBezTo>
                  <a:lnTo>
                    <a:pt x="2635707" y="1163752"/>
                  </a:lnTo>
                  <a:cubicBezTo>
                    <a:pt x="2635707" y="1230741"/>
                    <a:pt x="2581386" y="1285057"/>
                    <a:pt x="2514392" y="1285057"/>
                  </a:cubicBezTo>
                  <a:lnTo>
                    <a:pt x="120921" y="1285057"/>
                  </a:lnTo>
                  <a:cubicBezTo>
                    <a:pt x="53927" y="1285057"/>
                    <a:pt x="-394" y="1230741"/>
                    <a:pt x="-394" y="1163752"/>
                  </a:cubicBezTo>
                  <a:close/>
                </a:path>
              </a:pathLst>
            </a:custGeom>
            <a:noFill/>
            <a:ln w="8934" cap="flat">
              <a:solidFill>
                <a:srgbClr val="A11E3B"/>
              </a:solidFill>
              <a:prstDash val="solid"/>
              <a:miter/>
            </a:ln>
          </p:spPr>
          <p:txBody>
            <a:bodyPr rtlCol="0" anchor="ctr"/>
            <a:lstStyle/>
            <a:p>
              <a:endParaRPr lang="de-DE"/>
            </a:p>
          </p:txBody>
        </p:sp>
        <p:sp>
          <p:nvSpPr>
            <p:cNvPr id="107" name="Freihandform: Form 106">
              <a:extLst>
                <a:ext uri="{FF2B5EF4-FFF2-40B4-BE49-F238E27FC236}">
                  <a16:creationId xmlns:a16="http://schemas.microsoft.com/office/drawing/2014/main" id="{FFF6FAAA-AE2E-7924-0F3E-41DAD58B4C6F}"/>
                </a:ext>
              </a:extLst>
            </p:cNvPr>
            <p:cNvSpPr/>
            <p:nvPr/>
          </p:nvSpPr>
          <p:spPr>
            <a:xfrm>
              <a:off x="6903301" y="4956618"/>
              <a:ext cx="2636100" cy="729156"/>
            </a:xfrm>
            <a:custGeom>
              <a:avLst/>
              <a:gdLst>
                <a:gd name="connsiteX0" fmla="*/ 121136 w 2636100"/>
                <a:gd name="connsiteY0" fmla="*/ 261 h 729156"/>
                <a:gd name="connsiteX1" fmla="*/ 2514177 w 2636100"/>
                <a:gd name="connsiteY1" fmla="*/ 261 h 729156"/>
                <a:gd name="connsiteX2" fmla="*/ 2635707 w 2636100"/>
                <a:gd name="connsiteY2" fmla="*/ 121800 h 729156"/>
                <a:gd name="connsiteX3" fmla="*/ 2635707 w 2636100"/>
                <a:gd name="connsiteY3" fmla="*/ 729417 h 729156"/>
                <a:gd name="connsiteX4" fmla="*/ -394 w 2636100"/>
                <a:gd name="connsiteY4" fmla="*/ 729417 h 729156"/>
                <a:gd name="connsiteX5" fmla="*/ -394 w 2636100"/>
                <a:gd name="connsiteY5" fmla="*/ 121800 h 729156"/>
                <a:gd name="connsiteX6" fmla="*/ 121136 w 263610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100" h="729156">
                  <a:moveTo>
                    <a:pt x="121136" y="261"/>
                  </a:moveTo>
                  <a:lnTo>
                    <a:pt x="2514177" y="261"/>
                  </a:lnTo>
                  <a:cubicBezTo>
                    <a:pt x="2581289" y="261"/>
                    <a:pt x="2635707" y="54675"/>
                    <a:pt x="2635707" y="121800"/>
                  </a:cubicBezTo>
                  <a:lnTo>
                    <a:pt x="2635707" y="729417"/>
                  </a:lnTo>
                  <a:lnTo>
                    <a:pt x="-394" y="729417"/>
                  </a:lnTo>
                  <a:lnTo>
                    <a:pt x="-394" y="121800"/>
                  </a:lnTo>
                  <a:cubicBezTo>
                    <a:pt x="-394" y="54675"/>
                    <a:pt x="54024" y="261"/>
                    <a:pt x="121136" y="261"/>
                  </a:cubicBezTo>
                  <a:close/>
                </a:path>
              </a:pathLst>
            </a:custGeom>
            <a:solidFill>
              <a:srgbClr val="A11E3B"/>
            </a:solidFill>
            <a:ln w="1949" cap="flat">
              <a:noFill/>
              <a:prstDash val="solid"/>
              <a:miter/>
            </a:ln>
          </p:spPr>
          <p:txBody>
            <a:bodyPr rtlCol="0" anchor="ctr"/>
            <a:lstStyle/>
            <a:p>
              <a:pPr algn="ctr"/>
              <a:r>
                <a:rPr lang="de-DE" sz="1600" b="1" dirty="0">
                  <a:solidFill>
                    <a:schemeClr val="bg1"/>
                  </a:solidFill>
                </a:rPr>
                <a:t>Universität Tübingen</a:t>
              </a:r>
              <a:br>
                <a:rPr lang="de-DE" dirty="0">
                  <a:solidFill>
                    <a:schemeClr val="bg1"/>
                  </a:solidFill>
                </a:rPr>
              </a:br>
              <a:r>
                <a:rPr lang="de-DE" sz="1200" dirty="0">
                  <a:solidFill>
                    <a:schemeClr val="bg1"/>
                  </a:solidFill>
                </a:rPr>
                <a:t>Computerlinguistik &amp;</a:t>
              </a:r>
              <a:br>
                <a:rPr lang="de-DE" sz="1200" dirty="0">
                  <a:solidFill>
                    <a:schemeClr val="bg1"/>
                  </a:solidFill>
                </a:rPr>
              </a:br>
              <a:r>
                <a:rPr lang="de-DE" sz="1200" dirty="0">
                  <a:solidFill>
                    <a:schemeClr val="bg1"/>
                  </a:solidFill>
                </a:rPr>
                <a:t>Empirische Bildungsforschung</a:t>
              </a:r>
            </a:p>
          </p:txBody>
        </p:sp>
        <p:sp>
          <p:nvSpPr>
            <p:cNvPr id="111" name="Freihandform: Form 110">
              <a:extLst>
                <a:ext uri="{FF2B5EF4-FFF2-40B4-BE49-F238E27FC236}">
                  <a16:creationId xmlns:a16="http://schemas.microsoft.com/office/drawing/2014/main" id="{FEC20BF2-0373-5980-6F7C-250761324ECE}"/>
                </a:ext>
              </a:extLst>
            </p:cNvPr>
            <p:cNvSpPr/>
            <p:nvPr/>
          </p:nvSpPr>
          <p:spPr>
            <a:xfrm>
              <a:off x="4710775" y="1746577"/>
              <a:ext cx="2638050" cy="1559692"/>
            </a:xfrm>
            <a:custGeom>
              <a:avLst/>
              <a:gdLst>
                <a:gd name="connsiteX0" fmla="*/ -394 w 2638050"/>
                <a:gd name="connsiteY0" fmla="*/ 120498 h 1559692"/>
                <a:gd name="connsiteX1" fmla="*/ 119853 w 2638050"/>
                <a:gd name="connsiteY1" fmla="*/ 261 h 1559692"/>
                <a:gd name="connsiteX2" fmla="*/ 2517414 w 2638050"/>
                <a:gd name="connsiteY2" fmla="*/ 261 h 1559692"/>
                <a:gd name="connsiteX3" fmla="*/ 2637656 w 2638050"/>
                <a:gd name="connsiteY3" fmla="*/ 120498 h 1559692"/>
                <a:gd name="connsiteX4" fmla="*/ 2637656 w 2638050"/>
                <a:gd name="connsiteY4" fmla="*/ 1439716 h 1559692"/>
                <a:gd name="connsiteX5" fmla="*/ 2517414 w 2638050"/>
                <a:gd name="connsiteY5" fmla="*/ 1559953 h 1559692"/>
                <a:gd name="connsiteX6" fmla="*/ 119853 w 2638050"/>
                <a:gd name="connsiteY6" fmla="*/ 1559953 h 1559692"/>
                <a:gd name="connsiteX7" fmla="*/ -394 w 2638050"/>
                <a:gd name="connsiteY7" fmla="*/ 1439716 h 155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59692">
                  <a:moveTo>
                    <a:pt x="-394" y="120498"/>
                  </a:moveTo>
                  <a:cubicBezTo>
                    <a:pt x="-394" y="54094"/>
                    <a:pt x="53443" y="261"/>
                    <a:pt x="119853" y="261"/>
                  </a:cubicBezTo>
                  <a:lnTo>
                    <a:pt x="2517414" y="261"/>
                  </a:lnTo>
                  <a:cubicBezTo>
                    <a:pt x="2583823" y="261"/>
                    <a:pt x="2637656" y="54094"/>
                    <a:pt x="2637656" y="120498"/>
                  </a:cubicBezTo>
                  <a:lnTo>
                    <a:pt x="2637656" y="1439716"/>
                  </a:lnTo>
                  <a:cubicBezTo>
                    <a:pt x="2637656" y="1506120"/>
                    <a:pt x="2583823" y="1559953"/>
                    <a:pt x="2517414" y="1559953"/>
                  </a:cubicBezTo>
                  <a:lnTo>
                    <a:pt x="119853" y="1559953"/>
                  </a:lnTo>
                  <a:cubicBezTo>
                    <a:pt x="53443" y="1559953"/>
                    <a:pt x="-394" y="1506120"/>
                    <a:pt x="-394" y="1439716"/>
                  </a:cubicBezTo>
                  <a:close/>
                </a:path>
              </a:pathLst>
            </a:custGeom>
            <a:noFill/>
            <a:ln w="8934" cap="flat">
              <a:solidFill>
                <a:srgbClr val="006634"/>
              </a:solid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851E1301-2D78-7541-AFB9-01F22A9B027B}"/>
                </a:ext>
              </a:extLst>
            </p:cNvPr>
            <p:cNvSpPr/>
            <p:nvPr/>
          </p:nvSpPr>
          <p:spPr>
            <a:xfrm>
              <a:off x="4709800" y="1745602"/>
              <a:ext cx="2640000" cy="729156"/>
            </a:xfrm>
            <a:custGeom>
              <a:avLst/>
              <a:gdLst>
                <a:gd name="connsiteX0" fmla="*/ 121145 w 2638050"/>
                <a:gd name="connsiteY0" fmla="*/ 261 h 729156"/>
                <a:gd name="connsiteX1" fmla="*/ 2516127 w 2638050"/>
                <a:gd name="connsiteY1" fmla="*/ 261 h 729156"/>
                <a:gd name="connsiteX2" fmla="*/ 2637656 w 2638050"/>
                <a:gd name="connsiteY2" fmla="*/ 121790 h 729156"/>
                <a:gd name="connsiteX3" fmla="*/ 2637656 w 2638050"/>
                <a:gd name="connsiteY3" fmla="*/ 729417 h 729156"/>
                <a:gd name="connsiteX4" fmla="*/ -394 w 2638050"/>
                <a:gd name="connsiteY4" fmla="*/ 729417 h 729156"/>
                <a:gd name="connsiteX5" fmla="*/ -394 w 2638050"/>
                <a:gd name="connsiteY5" fmla="*/ 121790 h 729156"/>
                <a:gd name="connsiteX6" fmla="*/ 121145 w 263805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29156">
                  <a:moveTo>
                    <a:pt x="121145" y="261"/>
                  </a:moveTo>
                  <a:lnTo>
                    <a:pt x="2516127" y="261"/>
                  </a:lnTo>
                  <a:cubicBezTo>
                    <a:pt x="2583238" y="261"/>
                    <a:pt x="2637656" y="54673"/>
                    <a:pt x="2637656" y="121790"/>
                  </a:cubicBezTo>
                  <a:lnTo>
                    <a:pt x="2637656" y="729417"/>
                  </a:lnTo>
                  <a:lnTo>
                    <a:pt x="-394" y="729417"/>
                  </a:lnTo>
                  <a:lnTo>
                    <a:pt x="-394" y="121790"/>
                  </a:lnTo>
                  <a:cubicBezTo>
                    <a:pt x="-394" y="54673"/>
                    <a:pt x="54020" y="261"/>
                    <a:pt x="121145" y="261"/>
                  </a:cubicBezTo>
                  <a:close/>
                </a:path>
              </a:pathLst>
            </a:custGeom>
            <a:solidFill>
              <a:srgbClr val="006634"/>
            </a:solidFill>
            <a:ln w="1949" cap="flat">
              <a:noFill/>
              <a:prstDash val="solid"/>
              <a:miter/>
            </a:ln>
          </p:spPr>
          <p:txBody>
            <a:bodyPr rtlCol="0" anchor="ctr"/>
            <a:lstStyle/>
            <a:p>
              <a:pPr algn="ctr"/>
              <a:r>
                <a:rPr lang="de-DE" sz="1600" b="1" dirty="0">
                  <a:solidFill>
                    <a:schemeClr val="bg1"/>
                  </a:solidFill>
                </a:rPr>
                <a:t>PH Ludwigsburg</a:t>
              </a:r>
              <a:br>
                <a:rPr lang="de-DE" sz="1600" b="1" dirty="0">
                  <a:solidFill>
                    <a:schemeClr val="bg1"/>
                  </a:solidFill>
                </a:rPr>
              </a:br>
              <a:r>
                <a:rPr lang="de-DE" sz="1200" dirty="0">
                  <a:solidFill>
                    <a:schemeClr val="bg1"/>
                  </a:solidFill>
                </a:rPr>
                <a:t>Didaktik der Informatik &amp;</a:t>
              </a:r>
              <a:br>
                <a:rPr lang="de-DE" sz="1200" dirty="0">
                  <a:solidFill>
                    <a:schemeClr val="bg1"/>
                  </a:solidFill>
                </a:rPr>
              </a:br>
              <a:r>
                <a:rPr lang="de-DE" sz="1200" dirty="0">
                  <a:solidFill>
                    <a:schemeClr val="bg1"/>
                  </a:solidFill>
                </a:rPr>
                <a:t>Sprachdidaktisches Zentrum</a:t>
              </a:r>
              <a:endParaRPr lang="de-DE" sz="1600" b="1" dirty="0">
                <a:solidFill>
                  <a:schemeClr val="bg1"/>
                </a:solidFill>
              </a:endParaRPr>
            </a:p>
          </p:txBody>
        </p:sp>
        <p:sp>
          <p:nvSpPr>
            <p:cNvPr id="125" name="Freihandform: Form 124">
              <a:extLst>
                <a:ext uri="{FF2B5EF4-FFF2-40B4-BE49-F238E27FC236}">
                  <a16:creationId xmlns:a16="http://schemas.microsoft.com/office/drawing/2014/main" id="{A5CBB6DA-EB3E-3861-8832-5BCEB6E9C859}"/>
                </a:ext>
              </a:extLst>
            </p:cNvPr>
            <p:cNvSpPr/>
            <p:nvPr/>
          </p:nvSpPr>
          <p:spPr>
            <a:xfrm>
              <a:off x="9095827" y="1746577"/>
              <a:ext cx="2638050" cy="1563591"/>
            </a:xfrm>
            <a:custGeom>
              <a:avLst/>
              <a:gdLst>
                <a:gd name="connsiteX0" fmla="*/ -394 w 2638050"/>
                <a:gd name="connsiteY0" fmla="*/ 121018 h 1563591"/>
                <a:gd name="connsiteX1" fmla="*/ 120375 w 2638050"/>
                <a:gd name="connsiteY1" fmla="*/ 261 h 1563591"/>
                <a:gd name="connsiteX2" fmla="*/ 2516887 w 2638050"/>
                <a:gd name="connsiteY2" fmla="*/ 261 h 1563591"/>
                <a:gd name="connsiteX3" fmla="*/ 2637656 w 2638050"/>
                <a:gd name="connsiteY3" fmla="*/ 121018 h 1563591"/>
                <a:gd name="connsiteX4" fmla="*/ 2637656 w 2638050"/>
                <a:gd name="connsiteY4" fmla="*/ 1443095 h 1563591"/>
                <a:gd name="connsiteX5" fmla="*/ 2516887 w 2638050"/>
                <a:gd name="connsiteY5" fmla="*/ 1563852 h 1563591"/>
                <a:gd name="connsiteX6" fmla="*/ 120375 w 2638050"/>
                <a:gd name="connsiteY6" fmla="*/ 1563852 h 1563591"/>
                <a:gd name="connsiteX7" fmla="*/ -394 w 2638050"/>
                <a:gd name="connsiteY7" fmla="*/ 1443095 h 156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63591">
                  <a:moveTo>
                    <a:pt x="-394" y="121018"/>
                  </a:moveTo>
                  <a:cubicBezTo>
                    <a:pt x="-394" y="54326"/>
                    <a:pt x="53673" y="261"/>
                    <a:pt x="120375" y="261"/>
                  </a:cubicBezTo>
                  <a:lnTo>
                    <a:pt x="2516887" y="261"/>
                  </a:lnTo>
                  <a:cubicBezTo>
                    <a:pt x="2583589" y="261"/>
                    <a:pt x="2637656" y="54326"/>
                    <a:pt x="2637656" y="121018"/>
                  </a:cubicBezTo>
                  <a:lnTo>
                    <a:pt x="2637656" y="1443095"/>
                  </a:lnTo>
                  <a:cubicBezTo>
                    <a:pt x="2637656" y="1509788"/>
                    <a:pt x="2583589" y="1563852"/>
                    <a:pt x="2516887" y="1563852"/>
                  </a:cubicBezTo>
                  <a:lnTo>
                    <a:pt x="120375" y="1563852"/>
                  </a:lnTo>
                  <a:cubicBezTo>
                    <a:pt x="53673" y="1563852"/>
                    <a:pt x="-394" y="1509788"/>
                    <a:pt x="-394" y="1443095"/>
                  </a:cubicBezTo>
                  <a:close/>
                </a:path>
              </a:pathLst>
            </a:custGeom>
            <a:noFill/>
            <a:ln w="8934" cap="flat">
              <a:solidFill>
                <a:srgbClr val="0F6FC6"/>
              </a:solidFill>
              <a:prstDash val="solid"/>
              <a:miter/>
            </a:ln>
          </p:spPr>
          <p:txBody>
            <a:bodyPr rtlCol="0" anchor="ctr"/>
            <a:lstStyle/>
            <a:p>
              <a:endParaRPr lang="de-DE"/>
            </a:p>
          </p:txBody>
        </p:sp>
        <p:sp>
          <p:nvSpPr>
            <p:cNvPr id="135" name="Freihandform: Form 134">
              <a:extLst>
                <a:ext uri="{FF2B5EF4-FFF2-40B4-BE49-F238E27FC236}">
                  <a16:creationId xmlns:a16="http://schemas.microsoft.com/office/drawing/2014/main" id="{ADBA353E-ECEF-A26C-EB85-82176ED08CB6}"/>
                </a:ext>
              </a:extLst>
            </p:cNvPr>
            <p:cNvSpPr/>
            <p:nvPr/>
          </p:nvSpPr>
          <p:spPr>
            <a:xfrm>
              <a:off x="9094852" y="1747552"/>
              <a:ext cx="2665348" cy="731105"/>
            </a:xfrm>
            <a:custGeom>
              <a:avLst/>
              <a:gdLst>
                <a:gd name="connsiteX0" fmla="*/ 121467 w 2638050"/>
                <a:gd name="connsiteY0" fmla="*/ 261 h 731105"/>
                <a:gd name="connsiteX1" fmla="*/ 2515795 w 2638050"/>
                <a:gd name="connsiteY1" fmla="*/ 261 h 731105"/>
                <a:gd name="connsiteX2" fmla="*/ 2637656 w 2638050"/>
                <a:gd name="connsiteY2" fmla="*/ 122114 h 731105"/>
                <a:gd name="connsiteX3" fmla="*/ 2637656 w 2638050"/>
                <a:gd name="connsiteY3" fmla="*/ 731367 h 731105"/>
                <a:gd name="connsiteX4" fmla="*/ -394 w 2638050"/>
                <a:gd name="connsiteY4" fmla="*/ 731367 h 731105"/>
                <a:gd name="connsiteX5" fmla="*/ -394 w 2638050"/>
                <a:gd name="connsiteY5" fmla="*/ 122114 h 731105"/>
                <a:gd name="connsiteX6" fmla="*/ 121467 w 2638050"/>
                <a:gd name="connsiteY6" fmla="*/ 261 h 73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31105">
                  <a:moveTo>
                    <a:pt x="121467" y="261"/>
                  </a:moveTo>
                  <a:lnTo>
                    <a:pt x="2515795" y="261"/>
                  </a:lnTo>
                  <a:cubicBezTo>
                    <a:pt x="2583102" y="261"/>
                    <a:pt x="2637656" y="54817"/>
                    <a:pt x="2637656" y="122114"/>
                  </a:cubicBezTo>
                  <a:lnTo>
                    <a:pt x="2637656" y="731367"/>
                  </a:lnTo>
                  <a:lnTo>
                    <a:pt x="-394" y="731367"/>
                  </a:lnTo>
                  <a:lnTo>
                    <a:pt x="-394" y="122114"/>
                  </a:lnTo>
                  <a:cubicBezTo>
                    <a:pt x="-394" y="54817"/>
                    <a:pt x="54161" y="261"/>
                    <a:pt x="121467" y="261"/>
                  </a:cubicBezTo>
                  <a:close/>
                </a:path>
              </a:pathLst>
            </a:custGeom>
            <a:solidFill>
              <a:srgbClr val="0F6FC6"/>
            </a:solidFill>
            <a:ln w="1949" cap="flat">
              <a:noFill/>
              <a:prstDash val="solid"/>
              <a:miter/>
            </a:ln>
          </p:spPr>
          <p:txBody>
            <a:bodyPr rtlCol="0" anchor="ctr"/>
            <a:lstStyle/>
            <a:p>
              <a:pPr algn="ctr"/>
              <a:r>
                <a:rPr lang="de-DE" sz="1600" b="1" dirty="0">
                  <a:solidFill>
                    <a:schemeClr val="bg1"/>
                  </a:solidFill>
                </a:rPr>
                <a:t>PH Schwäbisch-Gemünd</a:t>
              </a:r>
              <a:br>
                <a:rPr lang="de-DE" sz="2400" b="1" dirty="0">
                  <a:solidFill>
                    <a:schemeClr val="bg1"/>
                  </a:solidFill>
                </a:rPr>
              </a:br>
              <a:r>
                <a:rPr lang="de-DE" sz="1200" dirty="0">
                  <a:solidFill>
                    <a:schemeClr val="bg1"/>
                  </a:solidFill>
                </a:rPr>
                <a:t>Didaktik der Informatik &amp; Zentrum für naturwissenschaftliche Bildung</a:t>
              </a:r>
              <a:endParaRPr lang="de-DE" dirty="0"/>
            </a:p>
          </p:txBody>
        </p:sp>
        <p:sp>
          <p:nvSpPr>
            <p:cNvPr id="139" name="Freihandform: Form 138">
              <a:extLst>
                <a:ext uri="{FF2B5EF4-FFF2-40B4-BE49-F238E27FC236}">
                  <a16:creationId xmlns:a16="http://schemas.microsoft.com/office/drawing/2014/main" id="{70540067-E42D-11A8-3EB3-BBB9A7D22613}"/>
                </a:ext>
              </a:extLst>
            </p:cNvPr>
            <p:cNvSpPr/>
            <p:nvPr/>
          </p:nvSpPr>
          <p:spPr>
            <a:xfrm rot="16200000" flipV="1">
              <a:off x="7951839" y="-733913"/>
              <a:ext cx="569817" cy="4403776"/>
            </a:xfrm>
            <a:custGeom>
              <a:avLst/>
              <a:gdLst>
                <a:gd name="connsiteX0" fmla="*/ 4162 w 569817"/>
                <a:gd name="connsiteY0" fmla="*/ -832 h 4403776"/>
                <a:gd name="connsiteX1" fmla="*/ 18232 w 569817"/>
                <a:gd name="connsiteY1" fmla="*/ 43 h 4403776"/>
                <a:gd name="connsiteX2" fmla="*/ 33409 w 569817"/>
                <a:gd name="connsiteY2" fmla="*/ 2853 h 4403776"/>
                <a:gd name="connsiteX3" fmla="*/ 48360 w 569817"/>
                <a:gd name="connsiteY3" fmla="*/ 7435 h 4403776"/>
                <a:gd name="connsiteX4" fmla="*/ 63040 w 569817"/>
                <a:gd name="connsiteY4" fmla="*/ 13695 h 4403776"/>
                <a:gd name="connsiteX5" fmla="*/ 77438 w 569817"/>
                <a:gd name="connsiteY5" fmla="*/ 21539 h 4403776"/>
                <a:gd name="connsiteX6" fmla="*/ 91561 w 569817"/>
                <a:gd name="connsiteY6" fmla="*/ 30891 h 4403776"/>
                <a:gd name="connsiteX7" fmla="*/ 105430 w 569817"/>
                <a:gd name="connsiteY7" fmla="*/ 41689 h 4403776"/>
                <a:gd name="connsiteX8" fmla="*/ 119070 w 569817"/>
                <a:gd name="connsiteY8" fmla="*/ 53882 h 4403776"/>
                <a:gd name="connsiteX9" fmla="*/ 132503 w 569817"/>
                <a:gd name="connsiteY9" fmla="*/ 67433 h 4403776"/>
                <a:gd name="connsiteX10" fmla="*/ 145751 w 569817"/>
                <a:gd name="connsiteY10" fmla="*/ 82311 h 4403776"/>
                <a:gd name="connsiteX11" fmla="*/ 158829 w 569817"/>
                <a:gd name="connsiteY11" fmla="*/ 98489 h 4403776"/>
                <a:gd name="connsiteX12" fmla="*/ 171752 w 569817"/>
                <a:gd name="connsiteY12" fmla="*/ 115943 h 4403776"/>
                <a:gd name="connsiteX13" fmla="*/ 184527 w 569817"/>
                <a:gd name="connsiteY13" fmla="*/ 134652 h 4403776"/>
                <a:gd name="connsiteX14" fmla="*/ 197162 w 569817"/>
                <a:gd name="connsiteY14" fmla="*/ 154594 h 4403776"/>
                <a:gd name="connsiteX15" fmla="*/ 209660 w 569817"/>
                <a:gd name="connsiteY15" fmla="*/ 175747 h 4403776"/>
                <a:gd name="connsiteX16" fmla="*/ 222024 w 569817"/>
                <a:gd name="connsiteY16" fmla="*/ 198092 h 4403776"/>
                <a:gd name="connsiteX17" fmla="*/ 234253 w 569817"/>
                <a:gd name="connsiteY17" fmla="*/ 221605 h 4403776"/>
                <a:gd name="connsiteX18" fmla="*/ 246347 w 569817"/>
                <a:gd name="connsiteY18" fmla="*/ 246268 h 4403776"/>
                <a:gd name="connsiteX19" fmla="*/ 258305 w 569817"/>
                <a:gd name="connsiteY19" fmla="*/ 272056 h 4403776"/>
                <a:gd name="connsiteX20" fmla="*/ 270123 w 569817"/>
                <a:gd name="connsiteY20" fmla="*/ 298947 h 4403776"/>
                <a:gd name="connsiteX21" fmla="*/ 281798 w 569817"/>
                <a:gd name="connsiteY21" fmla="*/ 326920 h 4403776"/>
                <a:gd name="connsiteX22" fmla="*/ 293325 w 569817"/>
                <a:gd name="connsiteY22" fmla="*/ 355949 h 4403776"/>
                <a:gd name="connsiteX23" fmla="*/ 304704 w 569817"/>
                <a:gd name="connsiteY23" fmla="*/ 386016 h 4403776"/>
                <a:gd name="connsiteX24" fmla="*/ 315925 w 569817"/>
                <a:gd name="connsiteY24" fmla="*/ 417095 h 4403776"/>
                <a:gd name="connsiteX25" fmla="*/ 326988 w 569817"/>
                <a:gd name="connsiteY25" fmla="*/ 449162 h 4403776"/>
                <a:gd name="connsiteX26" fmla="*/ 337883 w 569817"/>
                <a:gd name="connsiteY26" fmla="*/ 482195 h 4403776"/>
                <a:gd name="connsiteX27" fmla="*/ 348609 w 569817"/>
                <a:gd name="connsiteY27" fmla="*/ 516167 h 4403776"/>
                <a:gd name="connsiteX28" fmla="*/ 359159 w 569817"/>
                <a:gd name="connsiteY28" fmla="*/ 551057 h 4403776"/>
                <a:gd name="connsiteX29" fmla="*/ 369528 w 569817"/>
                <a:gd name="connsiteY29" fmla="*/ 586842 h 4403776"/>
                <a:gd name="connsiteX30" fmla="*/ 379710 w 569817"/>
                <a:gd name="connsiteY30" fmla="*/ 623495 h 4403776"/>
                <a:gd name="connsiteX31" fmla="*/ 389699 w 569817"/>
                <a:gd name="connsiteY31" fmla="*/ 660992 h 4403776"/>
                <a:gd name="connsiteX32" fmla="*/ 399488 w 569817"/>
                <a:gd name="connsiteY32" fmla="*/ 699310 h 4403776"/>
                <a:gd name="connsiteX33" fmla="*/ 409076 w 569817"/>
                <a:gd name="connsiteY33" fmla="*/ 738425 h 4403776"/>
                <a:gd name="connsiteX34" fmla="*/ 418450 w 569817"/>
                <a:gd name="connsiteY34" fmla="*/ 778310 h 4403776"/>
                <a:gd name="connsiteX35" fmla="*/ 427608 w 569817"/>
                <a:gd name="connsiteY35" fmla="*/ 818944 h 4403776"/>
                <a:gd name="connsiteX36" fmla="*/ 436554 w 569817"/>
                <a:gd name="connsiteY36" fmla="*/ 860340 h 4403776"/>
                <a:gd name="connsiteX37" fmla="*/ 453727 w 569817"/>
                <a:gd name="connsiteY37" fmla="*/ 945078 h 4403776"/>
                <a:gd name="connsiteX38" fmla="*/ 469946 w 569817"/>
                <a:gd name="connsiteY38" fmla="*/ 1032452 h 4403776"/>
                <a:gd name="connsiteX39" fmla="*/ 485154 w 569817"/>
                <a:gd name="connsiteY39" fmla="*/ 1122224 h 4403776"/>
                <a:gd name="connsiteX40" fmla="*/ 499302 w 569817"/>
                <a:gd name="connsiteY40" fmla="*/ 1214195 h 4403776"/>
                <a:gd name="connsiteX41" fmla="*/ 512340 w 569817"/>
                <a:gd name="connsiteY41" fmla="*/ 1308167 h 4403776"/>
                <a:gd name="connsiteX42" fmla="*/ 524216 w 569817"/>
                <a:gd name="connsiteY42" fmla="*/ 1403940 h 4403776"/>
                <a:gd name="connsiteX43" fmla="*/ 534885 w 569817"/>
                <a:gd name="connsiteY43" fmla="*/ 1501313 h 4403776"/>
                <a:gd name="connsiteX44" fmla="*/ 544293 w 569817"/>
                <a:gd name="connsiteY44" fmla="*/ 1600092 h 4403776"/>
                <a:gd name="connsiteX45" fmla="*/ 552392 w 569817"/>
                <a:gd name="connsiteY45" fmla="*/ 1700077 h 4403776"/>
                <a:gd name="connsiteX46" fmla="*/ 559131 w 569817"/>
                <a:gd name="connsiteY46" fmla="*/ 1801067 h 4403776"/>
                <a:gd name="connsiteX47" fmla="*/ 564461 w 569817"/>
                <a:gd name="connsiteY47" fmla="*/ 1902862 h 4403776"/>
                <a:gd name="connsiteX48" fmla="*/ 568330 w 569817"/>
                <a:gd name="connsiteY48" fmla="*/ 2005269 h 4403776"/>
                <a:gd name="connsiteX49" fmla="*/ 570689 w 569817"/>
                <a:gd name="connsiteY49" fmla="*/ 2108073 h 4403776"/>
                <a:gd name="connsiteX50" fmla="*/ 571486 w 569817"/>
                <a:gd name="connsiteY50" fmla="*/ 2211090 h 4403776"/>
                <a:gd name="connsiteX51" fmla="*/ 570702 w 569817"/>
                <a:gd name="connsiteY51" fmla="*/ 2314108 h 4403776"/>
                <a:gd name="connsiteX52" fmla="*/ 568382 w 569817"/>
                <a:gd name="connsiteY52" fmla="*/ 2416911 h 4403776"/>
                <a:gd name="connsiteX53" fmla="*/ 564576 w 569817"/>
                <a:gd name="connsiteY53" fmla="*/ 2519305 h 4403776"/>
                <a:gd name="connsiteX54" fmla="*/ 559333 w 569817"/>
                <a:gd name="connsiteY54" fmla="*/ 2621094 h 4403776"/>
                <a:gd name="connsiteX55" fmla="*/ 552704 w 569817"/>
                <a:gd name="connsiteY55" fmla="*/ 2722084 h 4403776"/>
                <a:gd name="connsiteX56" fmla="*/ 544737 w 569817"/>
                <a:gd name="connsiteY56" fmla="*/ 2822061 h 4403776"/>
                <a:gd name="connsiteX57" fmla="*/ 535482 w 569817"/>
                <a:gd name="connsiteY57" fmla="*/ 2920848 h 4403776"/>
                <a:gd name="connsiteX58" fmla="*/ 524988 w 569817"/>
                <a:gd name="connsiteY58" fmla="*/ 3018211 h 4403776"/>
                <a:gd name="connsiteX59" fmla="*/ 513305 w 569817"/>
                <a:gd name="connsiteY59" fmla="*/ 3113976 h 4403776"/>
                <a:gd name="connsiteX60" fmla="*/ 500481 w 569817"/>
                <a:gd name="connsiteY60" fmla="*/ 3207948 h 4403776"/>
                <a:gd name="connsiteX61" fmla="*/ 486566 w 569817"/>
                <a:gd name="connsiteY61" fmla="*/ 3299911 h 4403776"/>
                <a:gd name="connsiteX62" fmla="*/ 471605 w 569817"/>
                <a:gd name="connsiteY62" fmla="*/ 3389671 h 4403776"/>
                <a:gd name="connsiteX63" fmla="*/ 455652 w 569817"/>
                <a:gd name="connsiteY63" fmla="*/ 3477053 h 4403776"/>
                <a:gd name="connsiteX64" fmla="*/ 438759 w 569817"/>
                <a:gd name="connsiteY64" fmla="*/ 3561784 h 4403776"/>
                <a:gd name="connsiteX65" fmla="*/ 429960 w 569817"/>
                <a:gd name="connsiteY65" fmla="*/ 3603174 h 4403776"/>
                <a:gd name="connsiteX66" fmla="*/ 420952 w 569817"/>
                <a:gd name="connsiteY66" fmla="*/ 3643804 h 4403776"/>
                <a:gd name="connsiteX67" fmla="*/ 411729 w 569817"/>
                <a:gd name="connsiteY67" fmla="*/ 3683693 h 4403776"/>
                <a:gd name="connsiteX68" fmla="*/ 402300 w 569817"/>
                <a:gd name="connsiteY68" fmla="*/ 3722802 h 4403776"/>
                <a:gd name="connsiteX69" fmla="*/ 392670 w 569817"/>
                <a:gd name="connsiteY69" fmla="*/ 3761112 h 4403776"/>
                <a:gd name="connsiteX70" fmla="*/ 382845 w 569817"/>
                <a:gd name="connsiteY70" fmla="*/ 3798623 h 4403776"/>
                <a:gd name="connsiteX71" fmla="*/ 372831 w 569817"/>
                <a:gd name="connsiteY71" fmla="*/ 3835256 h 4403776"/>
                <a:gd name="connsiteX72" fmla="*/ 362632 w 569817"/>
                <a:gd name="connsiteY72" fmla="*/ 3871051 h 4403776"/>
                <a:gd name="connsiteX73" fmla="*/ 352253 w 569817"/>
                <a:gd name="connsiteY73" fmla="*/ 3905929 h 4403776"/>
                <a:gd name="connsiteX74" fmla="*/ 341703 w 569817"/>
                <a:gd name="connsiteY74" fmla="*/ 3939911 h 4403776"/>
                <a:gd name="connsiteX75" fmla="*/ 330985 w 569817"/>
                <a:gd name="connsiteY75" fmla="*/ 3972938 h 4403776"/>
                <a:gd name="connsiteX76" fmla="*/ 320105 w 569817"/>
                <a:gd name="connsiteY76" fmla="*/ 4004989 h 4403776"/>
                <a:gd name="connsiteX77" fmla="*/ 309066 w 569817"/>
                <a:gd name="connsiteY77" fmla="*/ 4036066 h 4403776"/>
                <a:gd name="connsiteX78" fmla="*/ 297876 w 569817"/>
                <a:gd name="connsiteY78" fmla="*/ 4066129 h 4403776"/>
                <a:gd name="connsiteX79" fmla="*/ 286536 w 569817"/>
                <a:gd name="connsiteY79" fmla="*/ 4095159 h 4403776"/>
                <a:gd name="connsiteX80" fmla="*/ 275052 w 569817"/>
                <a:gd name="connsiteY80" fmla="*/ 4123136 h 4403776"/>
                <a:gd name="connsiteX81" fmla="*/ 263429 w 569817"/>
                <a:gd name="connsiteY81" fmla="*/ 4150021 h 4403776"/>
                <a:gd name="connsiteX82" fmla="*/ 251668 w 569817"/>
                <a:gd name="connsiteY82" fmla="*/ 4175795 h 4403776"/>
                <a:gd name="connsiteX83" fmla="*/ 239770 w 569817"/>
                <a:gd name="connsiteY83" fmla="*/ 4200458 h 4403776"/>
                <a:gd name="connsiteX84" fmla="*/ 227742 w 569817"/>
                <a:gd name="connsiteY84" fmla="*/ 4223970 h 4403776"/>
                <a:gd name="connsiteX85" fmla="*/ 215581 w 569817"/>
                <a:gd name="connsiteY85" fmla="*/ 4246313 h 4403776"/>
                <a:gd name="connsiteX86" fmla="*/ 203288 w 569817"/>
                <a:gd name="connsiteY86" fmla="*/ 4267466 h 4403776"/>
                <a:gd name="connsiteX87" fmla="*/ 190861 w 569817"/>
                <a:gd name="connsiteY87" fmla="*/ 4287411 h 4403776"/>
                <a:gd name="connsiteX88" fmla="*/ 178294 w 569817"/>
                <a:gd name="connsiteY88" fmla="*/ 4306127 h 4403776"/>
                <a:gd name="connsiteX89" fmla="*/ 165582 w 569817"/>
                <a:gd name="connsiteY89" fmla="*/ 4323576 h 4403776"/>
                <a:gd name="connsiteX90" fmla="*/ 152715 w 569817"/>
                <a:gd name="connsiteY90" fmla="*/ 4339758 h 4403776"/>
                <a:gd name="connsiteX91" fmla="*/ 138196 w 569817"/>
                <a:gd name="connsiteY91" fmla="*/ 4356330 h 4403776"/>
                <a:gd name="connsiteX92" fmla="*/ 111957 w 569817"/>
                <a:gd name="connsiteY92" fmla="*/ 4373369 h 4403776"/>
                <a:gd name="connsiteX93" fmla="*/ 90060 w 569817"/>
                <a:gd name="connsiteY93" fmla="*/ 4339641 h 4403776"/>
                <a:gd name="connsiteX94" fmla="*/ 113959 w 569817"/>
                <a:gd name="connsiteY94" fmla="*/ 4324122 h 4403776"/>
                <a:gd name="connsiteX95" fmla="*/ 109782 w 569817"/>
                <a:gd name="connsiteY95" fmla="*/ 4327729 h 4403776"/>
                <a:gd name="connsiteX96" fmla="*/ 122148 w 569817"/>
                <a:gd name="connsiteY96" fmla="*/ 4313613 h 4403776"/>
                <a:gd name="connsiteX97" fmla="*/ 121536 w 569817"/>
                <a:gd name="connsiteY97" fmla="*/ 4314355 h 4403776"/>
                <a:gd name="connsiteX98" fmla="*/ 133841 w 569817"/>
                <a:gd name="connsiteY98" fmla="*/ 4298875 h 4403776"/>
                <a:gd name="connsiteX99" fmla="*/ 133325 w 569817"/>
                <a:gd name="connsiteY99" fmla="*/ 4299557 h 4403776"/>
                <a:gd name="connsiteX100" fmla="*/ 145561 w 569817"/>
                <a:gd name="connsiteY100" fmla="*/ 4282751 h 4403776"/>
                <a:gd name="connsiteX101" fmla="*/ 145124 w 569817"/>
                <a:gd name="connsiteY101" fmla="*/ 4283375 h 4403776"/>
                <a:gd name="connsiteX102" fmla="*/ 157286 w 569817"/>
                <a:gd name="connsiteY102" fmla="*/ 4265282 h 4403776"/>
                <a:gd name="connsiteX103" fmla="*/ 156913 w 569817"/>
                <a:gd name="connsiteY103" fmla="*/ 4265848 h 4403776"/>
                <a:gd name="connsiteX104" fmla="*/ 168995 w 569817"/>
                <a:gd name="connsiteY104" fmla="*/ 4246469 h 4403776"/>
                <a:gd name="connsiteX105" fmla="*/ 168675 w 569817"/>
                <a:gd name="connsiteY105" fmla="*/ 4246995 h 4403776"/>
                <a:gd name="connsiteX106" fmla="*/ 180671 w 569817"/>
                <a:gd name="connsiteY106" fmla="*/ 4226349 h 4403776"/>
                <a:gd name="connsiteX107" fmla="*/ 180395 w 569817"/>
                <a:gd name="connsiteY107" fmla="*/ 4226856 h 4403776"/>
                <a:gd name="connsiteX108" fmla="*/ 192298 w 569817"/>
                <a:gd name="connsiteY108" fmla="*/ 4204981 h 4403776"/>
                <a:gd name="connsiteX109" fmla="*/ 192058 w 569817"/>
                <a:gd name="connsiteY109" fmla="*/ 4205429 h 4403776"/>
                <a:gd name="connsiteX110" fmla="*/ 203863 w 569817"/>
                <a:gd name="connsiteY110" fmla="*/ 4182366 h 4403776"/>
                <a:gd name="connsiteX111" fmla="*/ 203653 w 569817"/>
                <a:gd name="connsiteY111" fmla="*/ 4182775 h 4403776"/>
                <a:gd name="connsiteX112" fmla="*/ 215353 w 569817"/>
                <a:gd name="connsiteY112" fmla="*/ 4158521 h 4403776"/>
                <a:gd name="connsiteX113" fmla="*/ 215168 w 569817"/>
                <a:gd name="connsiteY113" fmla="*/ 4158931 h 4403776"/>
                <a:gd name="connsiteX114" fmla="*/ 226758 w 569817"/>
                <a:gd name="connsiteY114" fmla="*/ 4133508 h 4403776"/>
                <a:gd name="connsiteX115" fmla="*/ 226594 w 569817"/>
                <a:gd name="connsiteY115" fmla="*/ 4133878 h 4403776"/>
                <a:gd name="connsiteX116" fmla="*/ 238066 w 569817"/>
                <a:gd name="connsiteY116" fmla="*/ 4107344 h 4403776"/>
                <a:gd name="connsiteX117" fmla="*/ 237922 w 569817"/>
                <a:gd name="connsiteY117" fmla="*/ 4107695 h 4403776"/>
                <a:gd name="connsiteX118" fmla="*/ 249270 w 569817"/>
                <a:gd name="connsiteY118" fmla="*/ 4080049 h 4403776"/>
                <a:gd name="connsiteX119" fmla="*/ 249141 w 569817"/>
                <a:gd name="connsiteY119" fmla="*/ 4080381 h 4403776"/>
                <a:gd name="connsiteX120" fmla="*/ 260358 w 569817"/>
                <a:gd name="connsiteY120" fmla="*/ 4051663 h 4403776"/>
                <a:gd name="connsiteX121" fmla="*/ 260243 w 569817"/>
                <a:gd name="connsiteY121" fmla="*/ 4051956 h 4403776"/>
                <a:gd name="connsiteX122" fmla="*/ 271326 w 569817"/>
                <a:gd name="connsiteY122" fmla="*/ 4022185 h 4403776"/>
                <a:gd name="connsiteX123" fmla="*/ 271222 w 569817"/>
                <a:gd name="connsiteY123" fmla="*/ 4022478 h 4403776"/>
                <a:gd name="connsiteX124" fmla="*/ 282163 w 569817"/>
                <a:gd name="connsiteY124" fmla="*/ 3991674 h 4403776"/>
                <a:gd name="connsiteX125" fmla="*/ 282069 w 569817"/>
                <a:gd name="connsiteY125" fmla="*/ 3991946 h 4403776"/>
                <a:gd name="connsiteX126" fmla="*/ 292861 w 569817"/>
                <a:gd name="connsiteY126" fmla="*/ 3960129 h 4403776"/>
                <a:gd name="connsiteX127" fmla="*/ 292775 w 569817"/>
                <a:gd name="connsiteY127" fmla="*/ 3960402 h 4403776"/>
                <a:gd name="connsiteX128" fmla="*/ 303413 w 569817"/>
                <a:gd name="connsiteY128" fmla="*/ 3927609 h 4403776"/>
                <a:gd name="connsiteX129" fmla="*/ 303337 w 569817"/>
                <a:gd name="connsiteY129" fmla="*/ 3927863 h 4403776"/>
                <a:gd name="connsiteX130" fmla="*/ 313813 w 569817"/>
                <a:gd name="connsiteY130" fmla="*/ 3894115 h 4403776"/>
                <a:gd name="connsiteX131" fmla="*/ 313743 w 569817"/>
                <a:gd name="connsiteY131" fmla="*/ 3894349 h 4403776"/>
                <a:gd name="connsiteX132" fmla="*/ 324054 w 569817"/>
                <a:gd name="connsiteY132" fmla="*/ 3859685 h 4403776"/>
                <a:gd name="connsiteX133" fmla="*/ 323989 w 569817"/>
                <a:gd name="connsiteY133" fmla="*/ 3859919 h 4403776"/>
                <a:gd name="connsiteX134" fmla="*/ 334126 w 569817"/>
                <a:gd name="connsiteY134" fmla="*/ 3824338 h 4403776"/>
                <a:gd name="connsiteX135" fmla="*/ 334068 w 569817"/>
                <a:gd name="connsiteY135" fmla="*/ 3824552 h 4403776"/>
                <a:gd name="connsiteX136" fmla="*/ 344025 w 569817"/>
                <a:gd name="connsiteY136" fmla="*/ 3788114 h 4403776"/>
                <a:gd name="connsiteX137" fmla="*/ 343970 w 569817"/>
                <a:gd name="connsiteY137" fmla="*/ 3788329 h 4403776"/>
                <a:gd name="connsiteX138" fmla="*/ 353745 w 569817"/>
                <a:gd name="connsiteY138" fmla="*/ 3751033 h 4403776"/>
                <a:gd name="connsiteX139" fmla="*/ 353694 w 569817"/>
                <a:gd name="connsiteY139" fmla="*/ 3751227 h 4403776"/>
                <a:gd name="connsiteX140" fmla="*/ 363275 w 569817"/>
                <a:gd name="connsiteY140" fmla="*/ 3713093 h 4403776"/>
                <a:gd name="connsiteX141" fmla="*/ 363228 w 569817"/>
                <a:gd name="connsiteY141" fmla="*/ 3713288 h 4403776"/>
                <a:gd name="connsiteX142" fmla="*/ 372613 w 569817"/>
                <a:gd name="connsiteY142" fmla="*/ 3674354 h 4403776"/>
                <a:gd name="connsiteX143" fmla="*/ 372570 w 569817"/>
                <a:gd name="connsiteY143" fmla="*/ 3674549 h 4403776"/>
                <a:gd name="connsiteX144" fmla="*/ 381749 w 569817"/>
                <a:gd name="connsiteY144" fmla="*/ 3634836 h 4403776"/>
                <a:gd name="connsiteX145" fmla="*/ 381710 w 569817"/>
                <a:gd name="connsiteY145" fmla="*/ 3635011 h 4403776"/>
                <a:gd name="connsiteX146" fmla="*/ 390681 w 569817"/>
                <a:gd name="connsiteY146" fmla="*/ 3594556 h 4403776"/>
                <a:gd name="connsiteX147" fmla="*/ 390642 w 569817"/>
                <a:gd name="connsiteY147" fmla="*/ 3594732 h 4403776"/>
                <a:gd name="connsiteX148" fmla="*/ 399397 w 569817"/>
                <a:gd name="connsiteY148" fmla="*/ 3553556 h 4403776"/>
                <a:gd name="connsiteX149" fmla="*/ 399346 w 569817"/>
                <a:gd name="connsiteY149" fmla="*/ 3553790 h 4403776"/>
                <a:gd name="connsiteX150" fmla="*/ 416181 w 569817"/>
                <a:gd name="connsiteY150" fmla="*/ 3469352 h 4403776"/>
                <a:gd name="connsiteX151" fmla="*/ 416120 w 569817"/>
                <a:gd name="connsiteY151" fmla="*/ 3469664 h 4403776"/>
                <a:gd name="connsiteX152" fmla="*/ 432017 w 569817"/>
                <a:gd name="connsiteY152" fmla="*/ 3382614 h 4403776"/>
                <a:gd name="connsiteX153" fmla="*/ 431964 w 569817"/>
                <a:gd name="connsiteY153" fmla="*/ 3382926 h 4403776"/>
                <a:gd name="connsiteX154" fmla="*/ 446874 w 569817"/>
                <a:gd name="connsiteY154" fmla="*/ 3293458 h 4403776"/>
                <a:gd name="connsiteX155" fmla="*/ 446825 w 569817"/>
                <a:gd name="connsiteY155" fmla="*/ 3293750 h 4403776"/>
                <a:gd name="connsiteX156" fmla="*/ 460698 w 569817"/>
                <a:gd name="connsiteY156" fmla="*/ 3202080 h 4403776"/>
                <a:gd name="connsiteX157" fmla="*/ 460657 w 569817"/>
                <a:gd name="connsiteY157" fmla="*/ 3202372 h 4403776"/>
                <a:gd name="connsiteX158" fmla="*/ 473442 w 569817"/>
                <a:gd name="connsiteY158" fmla="*/ 3108693 h 4403776"/>
                <a:gd name="connsiteX159" fmla="*/ 473405 w 569817"/>
                <a:gd name="connsiteY159" fmla="*/ 3108966 h 4403776"/>
                <a:gd name="connsiteX160" fmla="*/ 485053 w 569817"/>
                <a:gd name="connsiteY160" fmla="*/ 3013474 h 4403776"/>
                <a:gd name="connsiteX161" fmla="*/ 485021 w 569817"/>
                <a:gd name="connsiteY161" fmla="*/ 3013766 h 4403776"/>
                <a:gd name="connsiteX162" fmla="*/ 495486 w 569817"/>
                <a:gd name="connsiteY162" fmla="*/ 2916675 h 4403776"/>
                <a:gd name="connsiteX163" fmla="*/ 495457 w 569817"/>
                <a:gd name="connsiteY163" fmla="*/ 2916948 h 4403776"/>
                <a:gd name="connsiteX164" fmla="*/ 504685 w 569817"/>
                <a:gd name="connsiteY164" fmla="*/ 2818454 h 4403776"/>
                <a:gd name="connsiteX165" fmla="*/ 504661 w 569817"/>
                <a:gd name="connsiteY165" fmla="*/ 2818727 h 4403776"/>
                <a:gd name="connsiteX166" fmla="*/ 512605 w 569817"/>
                <a:gd name="connsiteY166" fmla="*/ 2719043 h 4403776"/>
                <a:gd name="connsiteX167" fmla="*/ 512585 w 569817"/>
                <a:gd name="connsiteY167" fmla="*/ 2719316 h 4403776"/>
                <a:gd name="connsiteX168" fmla="*/ 519195 w 569817"/>
                <a:gd name="connsiteY168" fmla="*/ 2618618 h 4403776"/>
                <a:gd name="connsiteX169" fmla="*/ 519180 w 569817"/>
                <a:gd name="connsiteY169" fmla="*/ 2618891 h 4403776"/>
                <a:gd name="connsiteX170" fmla="*/ 524407 w 569817"/>
                <a:gd name="connsiteY170" fmla="*/ 2517394 h 4403776"/>
                <a:gd name="connsiteX171" fmla="*/ 524395 w 569817"/>
                <a:gd name="connsiteY171" fmla="*/ 2517667 h 4403776"/>
                <a:gd name="connsiteX172" fmla="*/ 528190 w 569817"/>
                <a:gd name="connsiteY172" fmla="*/ 2415566 h 4403776"/>
                <a:gd name="connsiteX173" fmla="*/ 528182 w 569817"/>
                <a:gd name="connsiteY173" fmla="*/ 2415858 h 4403776"/>
                <a:gd name="connsiteX174" fmla="*/ 530494 w 569817"/>
                <a:gd name="connsiteY174" fmla="*/ 2313347 h 4403776"/>
                <a:gd name="connsiteX175" fmla="*/ 530490 w 569817"/>
                <a:gd name="connsiteY175" fmla="*/ 2313659 h 4403776"/>
                <a:gd name="connsiteX176" fmla="*/ 531272 w 569817"/>
                <a:gd name="connsiteY176" fmla="*/ 2210934 h 4403776"/>
                <a:gd name="connsiteX177" fmla="*/ 531272 w 569817"/>
                <a:gd name="connsiteY177" fmla="*/ 2211246 h 4403776"/>
                <a:gd name="connsiteX178" fmla="*/ 530477 w 569817"/>
                <a:gd name="connsiteY178" fmla="*/ 2108540 h 4403776"/>
                <a:gd name="connsiteX179" fmla="*/ 530480 w 569817"/>
                <a:gd name="connsiteY179" fmla="*/ 2108852 h 4403776"/>
                <a:gd name="connsiteX180" fmla="*/ 528129 w 569817"/>
                <a:gd name="connsiteY180" fmla="*/ 2006341 h 4403776"/>
                <a:gd name="connsiteX181" fmla="*/ 528139 w 569817"/>
                <a:gd name="connsiteY181" fmla="*/ 2006634 h 4403776"/>
                <a:gd name="connsiteX182" fmla="*/ 524280 w 569817"/>
                <a:gd name="connsiteY182" fmla="*/ 1904527 h 4403776"/>
                <a:gd name="connsiteX183" fmla="*/ 524294 w 569817"/>
                <a:gd name="connsiteY183" fmla="*/ 1904817 h 4403776"/>
                <a:gd name="connsiteX184" fmla="*/ 518979 w 569817"/>
                <a:gd name="connsiteY184" fmla="*/ 1803312 h 4403776"/>
                <a:gd name="connsiteX185" fmla="*/ 518996 w 569817"/>
                <a:gd name="connsiteY185" fmla="*/ 1803599 h 4403776"/>
                <a:gd name="connsiteX186" fmla="*/ 512277 w 569817"/>
                <a:gd name="connsiteY186" fmla="*/ 1702896 h 4403776"/>
                <a:gd name="connsiteX187" fmla="*/ 512297 w 569817"/>
                <a:gd name="connsiteY187" fmla="*/ 1703180 h 4403776"/>
                <a:gd name="connsiteX188" fmla="*/ 504221 w 569817"/>
                <a:gd name="connsiteY188" fmla="*/ 1603481 h 4403776"/>
                <a:gd name="connsiteX189" fmla="*/ 504246 w 569817"/>
                <a:gd name="connsiteY189" fmla="*/ 1603764 h 4403776"/>
                <a:gd name="connsiteX190" fmla="*/ 494866 w 569817"/>
                <a:gd name="connsiteY190" fmla="*/ 1505269 h 4403776"/>
                <a:gd name="connsiteX191" fmla="*/ 494893 w 569817"/>
                <a:gd name="connsiteY191" fmla="*/ 1505552 h 4403776"/>
                <a:gd name="connsiteX192" fmla="*/ 484257 w 569817"/>
                <a:gd name="connsiteY192" fmla="*/ 1408461 h 4403776"/>
                <a:gd name="connsiteX193" fmla="*/ 484290 w 569817"/>
                <a:gd name="connsiteY193" fmla="*/ 1408746 h 4403776"/>
                <a:gd name="connsiteX194" fmla="*/ 472449 w 569817"/>
                <a:gd name="connsiteY194" fmla="*/ 1313259 h 4403776"/>
                <a:gd name="connsiteX195" fmla="*/ 472486 w 569817"/>
                <a:gd name="connsiteY195" fmla="*/ 1313548 h 4403776"/>
                <a:gd name="connsiteX196" fmla="*/ 459489 w 569817"/>
                <a:gd name="connsiteY196" fmla="*/ 1219869 h 4403776"/>
                <a:gd name="connsiteX197" fmla="*/ 459532 w 569817"/>
                <a:gd name="connsiteY197" fmla="*/ 1220161 h 4403776"/>
                <a:gd name="connsiteX198" fmla="*/ 445431 w 569817"/>
                <a:gd name="connsiteY198" fmla="*/ 1128488 h 4403776"/>
                <a:gd name="connsiteX199" fmla="*/ 445480 w 569817"/>
                <a:gd name="connsiteY199" fmla="*/ 1128791 h 4403776"/>
                <a:gd name="connsiteX200" fmla="*/ 430324 w 569817"/>
                <a:gd name="connsiteY200" fmla="*/ 1039325 h 4403776"/>
                <a:gd name="connsiteX201" fmla="*/ 430379 w 569817"/>
                <a:gd name="connsiteY201" fmla="*/ 1039637 h 4403776"/>
                <a:gd name="connsiteX202" fmla="*/ 414219 w 569817"/>
                <a:gd name="connsiteY202" fmla="*/ 952578 h 4403776"/>
                <a:gd name="connsiteX203" fmla="*/ 414281 w 569817"/>
                <a:gd name="connsiteY203" fmla="*/ 952902 h 4403776"/>
                <a:gd name="connsiteX204" fmla="*/ 397166 w 569817"/>
                <a:gd name="connsiteY204" fmla="*/ 868453 h 4403776"/>
                <a:gd name="connsiteX205" fmla="*/ 397221 w 569817"/>
                <a:gd name="connsiteY205" fmla="*/ 868706 h 4403776"/>
                <a:gd name="connsiteX206" fmla="*/ 388320 w 569817"/>
                <a:gd name="connsiteY206" fmla="*/ 827522 h 4403776"/>
                <a:gd name="connsiteX207" fmla="*/ 388359 w 569817"/>
                <a:gd name="connsiteY207" fmla="*/ 827698 h 4403776"/>
                <a:gd name="connsiteX208" fmla="*/ 379240 w 569817"/>
                <a:gd name="connsiteY208" fmla="*/ 787241 h 4403776"/>
                <a:gd name="connsiteX209" fmla="*/ 379281 w 569817"/>
                <a:gd name="connsiteY209" fmla="*/ 787421 h 4403776"/>
                <a:gd name="connsiteX210" fmla="*/ 369949 w 569817"/>
                <a:gd name="connsiteY210" fmla="*/ 747717 h 4403776"/>
                <a:gd name="connsiteX211" fmla="*/ 369994 w 569817"/>
                <a:gd name="connsiteY211" fmla="*/ 747902 h 4403776"/>
                <a:gd name="connsiteX212" fmla="*/ 360454 w 569817"/>
                <a:gd name="connsiteY212" fmla="*/ 708976 h 4403776"/>
                <a:gd name="connsiteX213" fmla="*/ 360503 w 569817"/>
                <a:gd name="connsiteY213" fmla="*/ 709167 h 4403776"/>
                <a:gd name="connsiteX214" fmla="*/ 350762 w 569817"/>
                <a:gd name="connsiteY214" fmla="*/ 671044 h 4403776"/>
                <a:gd name="connsiteX215" fmla="*/ 350814 w 569817"/>
                <a:gd name="connsiteY215" fmla="*/ 671243 h 4403776"/>
                <a:gd name="connsiteX216" fmla="*/ 340878 w 569817"/>
                <a:gd name="connsiteY216" fmla="*/ 633947 h 4403776"/>
                <a:gd name="connsiteX217" fmla="*/ 340935 w 569817"/>
                <a:gd name="connsiteY217" fmla="*/ 634154 h 4403776"/>
                <a:gd name="connsiteX218" fmla="*/ 330811 w 569817"/>
                <a:gd name="connsiteY218" fmla="*/ 597711 h 4403776"/>
                <a:gd name="connsiteX219" fmla="*/ 330872 w 569817"/>
                <a:gd name="connsiteY219" fmla="*/ 597924 h 4403776"/>
                <a:gd name="connsiteX220" fmla="*/ 320567 w 569817"/>
                <a:gd name="connsiteY220" fmla="*/ 562361 h 4403776"/>
                <a:gd name="connsiteX221" fmla="*/ 320634 w 569817"/>
                <a:gd name="connsiteY221" fmla="*/ 562583 h 4403776"/>
                <a:gd name="connsiteX222" fmla="*/ 310152 w 569817"/>
                <a:gd name="connsiteY222" fmla="*/ 527923 h 4403776"/>
                <a:gd name="connsiteX223" fmla="*/ 310224 w 569817"/>
                <a:gd name="connsiteY223" fmla="*/ 528157 h 4403776"/>
                <a:gd name="connsiteX224" fmla="*/ 299574 w 569817"/>
                <a:gd name="connsiteY224" fmla="*/ 494423 h 4403776"/>
                <a:gd name="connsiteX225" fmla="*/ 299654 w 569817"/>
                <a:gd name="connsiteY225" fmla="*/ 494668 h 4403776"/>
                <a:gd name="connsiteX226" fmla="*/ 288841 w 569817"/>
                <a:gd name="connsiteY226" fmla="*/ 461888 h 4403776"/>
                <a:gd name="connsiteX227" fmla="*/ 288926 w 569817"/>
                <a:gd name="connsiteY227" fmla="*/ 462145 h 4403776"/>
                <a:gd name="connsiteX228" fmla="*/ 277957 w 569817"/>
                <a:gd name="connsiteY228" fmla="*/ 430343 h 4403776"/>
                <a:gd name="connsiteX229" fmla="*/ 278052 w 569817"/>
                <a:gd name="connsiteY229" fmla="*/ 430616 h 4403776"/>
                <a:gd name="connsiteX230" fmla="*/ 266931 w 569817"/>
                <a:gd name="connsiteY230" fmla="*/ 399816 h 4403776"/>
                <a:gd name="connsiteX231" fmla="*/ 267036 w 569817"/>
                <a:gd name="connsiteY231" fmla="*/ 400104 h 4403776"/>
                <a:gd name="connsiteX232" fmla="*/ 255772 w 569817"/>
                <a:gd name="connsiteY232" fmla="*/ 370334 h 4403776"/>
                <a:gd name="connsiteX233" fmla="*/ 255889 w 569817"/>
                <a:gd name="connsiteY233" fmla="*/ 370638 h 4403776"/>
                <a:gd name="connsiteX234" fmla="*/ 244485 w 569817"/>
                <a:gd name="connsiteY234" fmla="*/ 341922 h 4403776"/>
                <a:gd name="connsiteX235" fmla="*/ 244618 w 569817"/>
                <a:gd name="connsiteY235" fmla="*/ 342246 h 4403776"/>
                <a:gd name="connsiteX236" fmla="*/ 233083 w 569817"/>
                <a:gd name="connsiteY236" fmla="*/ 314606 h 4403776"/>
                <a:gd name="connsiteX237" fmla="*/ 233231 w 569817"/>
                <a:gd name="connsiteY237" fmla="*/ 314951 h 4403776"/>
                <a:gd name="connsiteX238" fmla="*/ 221569 w 569817"/>
                <a:gd name="connsiteY238" fmla="*/ 288417 h 4403776"/>
                <a:gd name="connsiteX239" fmla="*/ 221735 w 569817"/>
                <a:gd name="connsiteY239" fmla="*/ 288785 h 4403776"/>
                <a:gd name="connsiteX240" fmla="*/ 209954 w 569817"/>
                <a:gd name="connsiteY240" fmla="*/ 263380 h 4403776"/>
                <a:gd name="connsiteX241" fmla="*/ 210144 w 569817"/>
                <a:gd name="connsiteY241" fmla="*/ 263776 h 4403776"/>
                <a:gd name="connsiteX242" fmla="*/ 198250 w 569817"/>
                <a:gd name="connsiteY242" fmla="*/ 239522 h 4403776"/>
                <a:gd name="connsiteX243" fmla="*/ 198464 w 569817"/>
                <a:gd name="connsiteY243" fmla="*/ 239947 h 4403776"/>
                <a:gd name="connsiteX244" fmla="*/ 186465 w 569817"/>
                <a:gd name="connsiteY244" fmla="*/ 216874 h 4403776"/>
                <a:gd name="connsiteX245" fmla="*/ 186710 w 569817"/>
                <a:gd name="connsiteY245" fmla="*/ 217332 h 4403776"/>
                <a:gd name="connsiteX246" fmla="*/ 174610 w 569817"/>
                <a:gd name="connsiteY246" fmla="*/ 195463 h 4403776"/>
                <a:gd name="connsiteX247" fmla="*/ 174892 w 569817"/>
                <a:gd name="connsiteY247" fmla="*/ 195956 h 4403776"/>
                <a:gd name="connsiteX248" fmla="*/ 162697 w 569817"/>
                <a:gd name="connsiteY248" fmla="*/ 175316 h 4403776"/>
                <a:gd name="connsiteX249" fmla="*/ 163024 w 569817"/>
                <a:gd name="connsiteY249" fmla="*/ 175849 h 4403776"/>
                <a:gd name="connsiteX250" fmla="*/ 150741 w 569817"/>
                <a:gd name="connsiteY250" fmla="*/ 156464 h 4403776"/>
                <a:gd name="connsiteX251" fmla="*/ 151121 w 569817"/>
                <a:gd name="connsiteY251" fmla="*/ 157041 h 4403776"/>
                <a:gd name="connsiteX252" fmla="*/ 138757 w 569817"/>
                <a:gd name="connsiteY252" fmla="*/ 138935 h 4403776"/>
                <a:gd name="connsiteX253" fmla="*/ 139202 w 569817"/>
                <a:gd name="connsiteY253" fmla="*/ 139560 h 4403776"/>
                <a:gd name="connsiteX254" fmla="*/ 126763 w 569817"/>
                <a:gd name="connsiteY254" fmla="*/ 122758 h 4403776"/>
                <a:gd name="connsiteX255" fmla="*/ 127286 w 569817"/>
                <a:gd name="connsiteY255" fmla="*/ 123435 h 4403776"/>
                <a:gd name="connsiteX256" fmla="*/ 114778 w 569817"/>
                <a:gd name="connsiteY256" fmla="*/ 107962 h 4403776"/>
                <a:gd name="connsiteX257" fmla="*/ 115398 w 569817"/>
                <a:gd name="connsiteY257" fmla="*/ 108693 h 4403776"/>
                <a:gd name="connsiteX258" fmla="*/ 102827 w 569817"/>
                <a:gd name="connsiteY258" fmla="*/ 94574 h 4403776"/>
                <a:gd name="connsiteX259" fmla="*/ 103564 w 569817"/>
                <a:gd name="connsiteY259" fmla="*/ 95359 h 4403776"/>
                <a:gd name="connsiteX260" fmla="*/ 90936 w 569817"/>
                <a:gd name="connsiteY260" fmla="*/ 82620 h 4403776"/>
                <a:gd name="connsiteX261" fmla="*/ 91815 w 569817"/>
                <a:gd name="connsiteY261" fmla="*/ 83455 h 4403776"/>
                <a:gd name="connsiteX262" fmla="*/ 79137 w 569817"/>
                <a:gd name="connsiteY262" fmla="*/ 72121 h 4403776"/>
                <a:gd name="connsiteX263" fmla="*/ 80186 w 569817"/>
                <a:gd name="connsiteY263" fmla="*/ 72997 h 4403776"/>
                <a:gd name="connsiteX264" fmla="*/ 67464 w 569817"/>
                <a:gd name="connsiteY264" fmla="*/ 63093 h 4403776"/>
                <a:gd name="connsiteX265" fmla="*/ 68715 w 569817"/>
                <a:gd name="connsiteY265" fmla="*/ 63992 h 4403776"/>
                <a:gd name="connsiteX266" fmla="*/ 55955 w 569817"/>
                <a:gd name="connsiteY266" fmla="*/ 55543 h 4403776"/>
                <a:gd name="connsiteX267" fmla="*/ 57437 w 569817"/>
                <a:gd name="connsiteY267" fmla="*/ 56434 h 4403776"/>
                <a:gd name="connsiteX268" fmla="*/ 44646 w 569817"/>
                <a:gd name="connsiteY268" fmla="*/ 49465 h 4403776"/>
                <a:gd name="connsiteX269" fmla="*/ 46380 w 569817"/>
                <a:gd name="connsiteY269" fmla="*/ 50305 h 4403776"/>
                <a:gd name="connsiteX270" fmla="*/ 33564 w 569817"/>
                <a:gd name="connsiteY270" fmla="*/ 44841 h 4403776"/>
                <a:gd name="connsiteX271" fmla="*/ 35558 w 569817"/>
                <a:gd name="connsiteY271" fmla="*/ 45569 h 4403776"/>
                <a:gd name="connsiteX272" fmla="*/ 22723 w 569817"/>
                <a:gd name="connsiteY272" fmla="*/ 41635 h 4403776"/>
                <a:gd name="connsiteX273" fmla="*/ 24955 w 569817"/>
                <a:gd name="connsiteY273" fmla="*/ 42182 h 4403776"/>
                <a:gd name="connsiteX274" fmla="*/ 12108 w 569817"/>
                <a:gd name="connsiteY274" fmla="*/ 39803 h 4403776"/>
                <a:gd name="connsiteX275" fmla="*/ 14522 w 569817"/>
                <a:gd name="connsiteY275" fmla="*/ 40100 h 4403776"/>
                <a:gd name="connsiteX276" fmla="*/ 1668 w 569817"/>
                <a:gd name="connsiteY276" fmla="*/ 39302 h 4403776"/>
                <a:gd name="connsiteX277" fmla="*/ 146715 w 569817"/>
                <a:gd name="connsiteY277" fmla="*/ 4400703 h 4403776"/>
                <a:gd name="connsiteX278" fmla="*/ 11852 w 569817"/>
                <a:gd name="connsiteY278" fmla="*/ 4402945 h 4403776"/>
                <a:gd name="connsiteX279" fmla="*/ 90964 w 569817"/>
                <a:gd name="connsiteY279" fmla="*/ 4293708 h 440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569817" h="4403776">
                  <a:moveTo>
                    <a:pt x="4162" y="-832"/>
                  </a:moveTo>
                  <a:lnTo>
                    <a:pt x="18232" y="43"/>
                  </a:lnTo>
                  <a:lnTo>
                    <a:pt x="33409" y="2853"/>
                  </a:lnTo>
                  <a:lnTo>
                    <a:pt x="48360" y="7435"/>
                  </a:lnTo>
                  <a:lnTo>
                    <a:pt x="63040" y="13695"/>
                  </a:lnTo>
                  <a:lnTo>
                    <a:pt x="77438" y="21539"/>
                  </a:lnTo>
                  <a:lnTo>
                    <a:pt x="91561" y="30891"/>
                  </a:lnTo>
                  <a:lnTo>
                    <a:pt x="105430" y="41689"/>
                  </a:lnTo>
                  <a:lnTo>
                    <a:pt x="119070" y="53882"/>
                  </a:lnTo>
                  <a:lnTo>
                    <a:pt x="132503" y="67433"/>
                  </a:lnTo>
                  <a:lnTo>
                    <a:pt x="145751" y="82311"/>
                  </a:lnTo>
                  <a:lnTo>
                    <a:pt x="158829" y="98489"/>
                  </a:lnTo>
                  <a:lnTo>
                    <a:pt x="171752" y="115943"/>
                  </a:lnTo>
                  <a:lnTo>
                    <a:pt x="184527" y="134652"/>
                  </a:lnTo>
                  <a:lnTo>
                    <a:pt x="197162" y="154594"/>
                  </a:lnTo>
                  <a:lnTo>
                    <a:pt x="209660" y="175747"/>
                  </a:lnTo>
                  <a:lnTo>
                    <a:pt x="222024" y="198092"/>
                  </a:lnTo>
                  <a:lnTo>
                    <a:pt x="234253" y="221605"/>
                  </a:lnTo>
                  <a:lnTo>
                    <a:pt x="246347" y="246268"/>
                  </a:lnTo>
                  <a:lnTo>
                    <a:pt x="258305" y="272056"/>
                  </a:lnTo>
                  <a:lnTo>
                    <a:pt x="270123" y="298947"/>
                  </a:lnTo>
                  <a:lnTo>
                    <a:pt x="281798" y="326920"/>
                  </a:lnTo>
                  <a:lnTo>
                    <a:pt x="293325" y="355949"/>
                  </a:lnTo>
                  <a:lnTo>
                    <a:pt x="304704" y="386016"/>
                  </a:lnTo>
                  <a:lnTo>
                    <a:pt x="315925" y="417095"/>
                  </a:lnTo>
                  <a:lnTo>
                    <a:pt x="326988" y="449162"/>
                  </a:lnTo>
                  <a:lnTo>
                    <a:pt x="337883" y="482195"/>
                  </a:lnTo>
                  <a:lnTo>
                    <a:pt x="348609" y="516167"/>
                  </a:lnTo>
                  <a:lnTo>
                    <a:pt x="359159" y="551057"/>
                  </a:lnTo>
                  <a:lnTo>
                    <a:pt x="369528" y="586842"/>
                  </a:lnTo>
                  <a:lnTo>
                    <a:pt x="379710" y="623495"/>
                  </a:lnTo>
                  <a:lnTo>
                    <a:pt x="389699" y="660992"/>
                  </a:lnTo>
                  <a:lnTo>
                    <a:pt x="399488" y="699310"/>
                  </a:lnTo>
                  <a:lnTo>
                    <a:pt x="409076" y="738425"/>
                  </a:lnTo>
                  <a:lnTo>
                    <a:pt x="418450" y="778310"/>
                  </a:lnTo>
                  <a:lnTo>
                    <a:pt x="427608" y="818944"/>
                  </a:lnTo>
                  <a:lnTo>
                    <a:pt x="436554" y="860340"/>
                  </a:lnTo>
                  <a:lnTo>
                    <a:pt x="453727" y="945078"/>
                  </a:lnTo>
                  <a:lnTo>
                    <a:pt x="469946" y="1032452"/>
                  </a:lnTo>
                  <a:lnTo>
                    <a:pt x="485154" y="1122224"/>
                  </a:lnTo>
                  <a:lnTo>
                    <a:pt x="499302" y="1214195"/>
                  </a:lnTo>
                  <a:lnTo>
                    <a:pt x="512340" y="1308167"/>
                  </a:lnTo>
                  <a:lnTo>
                    <a:pt x="524216" y="1403940"/>
                  </a:lnTo>
                  <a:lnTo>
                    <a:pt x="534885" y="1501313"/>
                  </a:lnTo>
                  <a:lnTo>
                    <a:pt x="544293" y="1600092"/>
                  </a:lnTo>
                  <a:lnTo>
                    <a:pt x="552392" y="1700077"/>
                  </a:lnTo>
                  <a:lnTo>
                    <a:pt x="559131" y="1801067"/>
                  </a:lnTo>
                  <a:lnTo>
                    <a:pt x="564461" y="1902862"/>
                  </a:lnTo>
                  <a:lnTo>
                    <a:pt x="568330" y="2005269"/>
                  </a:lnTo>
                  <a:lnTo>
                    <a:pt x="570689" y="2108073"/>
                  </a:lnTo>
                  <a:lnTo>
                    <a:pt x="571486" y="2211090"/>
                  </a:lnTo>
                  <a:lnTo>
                    <a:pt x="570702" y="2314108"/>
                  </a:lnTo>
                  <a:lnTo>
                    <a:pt x="568382" y="2416911"/>
                  </a:lnTo>
                  <a:lnTo>
                    <a:pt x="564576" y="2519305"/>
                  </a:lnTo>
                  <a:lnTo>
                    <a:pt x="559333" y="2621094"/>
                  </a:lnTo>
                  <a:lnTo>
                    <a:pt x="552704" y="2722084"/>
                  </a:lnTo>
                  <a:lnTo>
                    <a:pt x="544737" y="2822061"/>
                  </a:lnTo>
                  <a:lnTo>
                    <a:pt x="535482" y="2920848"/>
                  </a:lnTo>
                  <a:lnTo>
                    <a:pt x="524988" y="3018211"/>
                  </a:lnTo>
                  <a:lnTo>
                    <a:pt x="513305" y="3113976"/>
                  </a:lnTo>
                  <a:lnTo>
                    <a:pt x="500481" y="3207948"/>
                  </a:lnTo>
                  <a:lnTo>
                    <a:pt x="486566" y="3299911"/>
                  </a:lnTo>
                  <a:lnTo>
                    <a:pt x="471605" y="3389671"/>
                  </a:lnTo>
                  <a:lnTo>
                    <a:pt x="455652" y="3477053"/>
                  </a:lnTo>
                  <a:lnTo>
                    <a:pt x="438759" y="3561784"/>
                  </a:lnTo>
                  <a:lnTo>
                    <a:pt x="429960" y="3603174"/>
                  </a:lnTo>
                  <a:lnTo>
                    <a:pt x="420952" y="3643804"/>
                  </a:lnTo>
                  <a:lnTo>
                    <a:pt x="411729" y="3683693"/>
                  </a:lnTo>
                  <a:lnTo>
                    <a:pt x="402300" y="3722802"/>
                  </a:lnTo>
                  <a:lnTo>
                    <a:pt x="392670" y="3761112"/>
                  </a:lnTo>
                  <a:lnTo>
                    <a:pt x="382845" y="3798623"/>
                  </a:lnTo>
                  <a:lnTo>
                    <a:pt x="372831" y="3835256"/>
                  </a:lnTo>
                  <a:lnTo>
                    <a:pt x="362632" y="3871051"/>
                  </a:lnTo>
                  <a:lnTo>
                    <a:pt x="352253" y="3905929"/>
                  </a:lnTo>
                  <a:lnTo>
                    <a:pt x="341703" y="3939911"/>
                  </a:lnTo>
                  <a:lnTo>
                    <a:pt x="330985" y="3972938"/>
                  </a:lnTo>
                  <a:lnTo>
                    <a:pt x="320105" y="4004989"/>
                  </a:lnTo>
                  <a:lnTo>
                    <a:pt x="309066" y="4036066"/>
                  </a:lnTo>
                  <a:lnTo>
                    <a:pt x="297876" y="4066129"/>
                  </a:lnTo>
                  <a:lnTo>
                    <a:pt x="286536" y="4095159"/>
                  </a:lnTo>
                  <a:lnTo>
                    <a:pt x="275052" y="4123136"/>
                  </a:lnTo>
                  <a:lnTo>
                    <a:pt x="263429" y="4150021"/>
                  </a:lnTo>
                  <a:lnTo>
                    <a:pt x="251668" y="4175795"/>
                  </a:lnTo>
                  <a:lnTo>
                    <a:pt x="239770" y="4200458"/>
                  </a:lnTo>
                  <a:lnTo>
                    <a:pt x="227742" y="4223970"/>
                  </a:lnTo>
                  <a:lnTo>
                    <a:pt x="215581" y="4246313"/>
                  </a:lnTo>
                  <a:lnTo>
                    <a:pt x="203288" y="4267466"/>
                  </a:lnTo>
                  <a:lnTo>
                    <a:pt x="190861" y="4287411"/>
                  </a:lnTo>
                  <a:lnTo>
                    <a:pt x="178294" y="4306127"/>
                  </a:lnTo>
                  <a:lnTo>
                    <a:pt x="165582" y="4323576"/>
                  </a:lnTo>
                  <a:lnTo>
                    <a:pt x="152715" y="4339758"/>
                  </a:lnTo>
                  <a:lnTo>
                    <a:pt x="138196" y="4356330"/>
                  </a:lnTo>
                  <a:lnTo>
                    <a:pt x="111957" y="4373369"/>
                  </a:lnTo>
                  <a:lnTo>
                    <a:pt x="90060" y="4339641"/>
                  </a:lnTo>
                  <a:lnTo>
                    <a:pt x="113959" y="4324122"/>
                  </a:lnTo>
                  <a:lnTo>
                    <a:pt x="109782" y="4327729"/>
                  </a:lnTo>
                  <a:lnTo>
                    <a:pt x="122148" y="4313613"/>
                  </a:lnTo>
                  <a:lnTo>
                    <a:pt x="121536" y="4314355"/>
                  </a:lnTo>
                  <a:lnTo>
                    <a:pt x="133841" y="4298875"/>
                  </a:lnTo>
                  <a:lnTo>
                    <a:pt x="133325" y="4299557"/>
                  </a:lnTo>
                  <a:lnTo>
                    <a:pt x="145561" y="4282751"/>
                  </a:lnTo>
                  <a:lnTo>
                    <a:pt x="145124" y="4283375"/>
                  </a:lnTo>
                  <a:lnTo>
                    <a:pt x="157286" y="4265282"/>
                  </a:lnTo>
                  <a:lnTo>
                    <a:pt x="156913" y="4265848"/>
                  </a:lnTo>
                  <a:lnTo>
                    <a:pt x="168995" y="4246469"/>
                  </a:lnTo>
                  <a:lnTo>
                    <a:pt x="168675" y="4246995"/>
                  </a:lnTo>
                  <a:lnTo>
                    <a:pt x="180671" y="4226349"/>
                  </a:lnTo>
                  <a:lnTo>
                    <a:pt x="180395" y="4226856"/>
                  </a:lnTo>
                  <a:lnTo>
                    <a:pt x="192298" y="4204981"/>
                  </a:lnTo>
                  <a:lnTo>
                    <a:pt x="192058" y="4205429"/>
                  </a:lnTo>
                  <a:lnTo>
                    <a:pt x="203863" y="4182366"/>
                  </a:lnTo>
                  <a:lnTo>
                    <a:pt x="203653" y="4182775"/>
                  </a:lnTo>
                  <a:lnTo>
                    <a:pt x="215353" y="4158521"/>
                  </a:lnTo>
                  <a:lnTo>
                    <a:pt x="215168" y="4158931"/>
                  </a:lnTo>
                  <a:lnTo>
                    <a:pt x="226758" y="4133508"/>
                  </a:lnTo>
                  <a:lnTo>
                    <a:pt x="226594" y="4133878"/>
                  </a:lnTo>
                  <a:lnTo>
                    <a:pt x="238066" y="4107344"/>
                  </a:lnTo>
                  <a:lnTo>
                    <a:pt x="237922" y="4107695"/>
                  </a:lnTo>
                  <a:lnTo>
                    <a:pt x="249270" y="4080049"/>
                  </a:lnTo>
                  <a:lnTo>
                    <a:pt x="249141" y="4080381"/>
                  </a:lnTo>
                  <a:lnTo>
                    <a:pt x="260358" y="4051663"/>
                  </a:lnTo>
                  <a:lnTo>
                    <a:pt x="260243" y="4051956"/>
                  </a:lnTo>
                  <a:lnTo>
                    <a:pt x="271326" y="4022185"/>
                  </a:lnTo>
                  <a:lnTo>
                    <a:pt x="271222" y="4022478"/>
                  </a:lnTo>
                  <a:lnTo>
                    <a:pt x="282163" y="3991674"/>
                  </a:lnTo>
                  <a:lnTo>
                    <a:pt x="282069" y="3991946"/>
                  </a:lnTo>
                  <a:lnTo>
                    <a:pt x="292861" y="3960129"/>
                  </a:lnTo>
                  <a:lnTo>
                    <a:pt x="292775" y="3960402"/>
                  </a:lnTo>
                  <a:lnTo>
                    <a:pt x="303413" y="3927609"/>
                  </a:lnTo>
                  <a:lnTo>
                    <a:pt x="303337" y="3927863"/>
                  </a:lnTo>
                  <a:lnTo>
                    <a:pt x="313813" y="3894115"/>
                  </a:lnTo>
                  <a:lnTo>
                    <a:pt x="313743" y="3894349"/>
                  </a:lnTo>
                  <a:lnTo>
                    <a:pt x="324054" y="3859685"/>
                  </a:lnTo>
                  <a:lnTo>
                    <a:pt x="323989" y="3859919"/>
                  </a:lnTo>
                  <a:lnTo>
                    <a:pt x="334126" y="3824338"/>
                  </a:lnTo>
                  <a:lnTo>
                    <a:pt x="334068" y="3824552"/>
                  </a:lnTo>
                  <a:lnTo>
                    <a:pt x="344025" y="3788114"/>
                  </a:lnTo>
                  <a:lnTo>
                    <a:pt x="343970" y="3788329"/>
                  </a:lnTo>
                  <a:lnTo>
                    <a:pt x="353745" y="3751033"/>
                  </a:lnTo>
                  <a:lnTo>
                    <a:pt x="353694" y="3751227"/>
                  </a:lnTo>
                  <a:lnTo>
                    <a:pt x="363275" y="3713093"/>
                  </a:lnTo>
                  <a:lnTo>
                    <a:pt x="363228" y="3713288"/>
                  </a:lnTo>
                  <a:lnTo>
                    <a:pt x="372613" y="3674354"/>
                  </a:lnTo>
                  <a:lnTo>
                    <a:pt x="372570" y="3674549"/>
                  </a:lnTo>
                  <a:lnTo>
                    <a:pt x="381749" y="3634836"/>
                  </a:lnTo>
                  <a:lnTo>
                    <a:pt x="381710" y="3635011"/>
                  </a:lnTo>
                  <a:lnTo>
                    <a:pt x="390681" y="3594556"/>
                  </a:lnTo>
                  <a:lnTo>
                    <a:pt x="390642" y="3594732"/>
                  </a:lnTo>
                  <a:lnTo>
                    <a:pt x="399397" y="3553556"/>
                  </a:lnTo>
                  <a:lnTo>
                    <a:pt x="399346" y="3553790"/>
                  </a:lnTo>
                  <a:lnTo>
                    <a:pt x="416181" y="3469352"/>
                  </a:lnTo>
                  <a:lnTo>
                    <a:pt x="416120" y="3469664"/>
                  </a:lnTo>
                  <a:lnTo>
                    <a:pt x="432017" y="3382614"/>
                  </a:lnTo>
                  <a:lnTo>
                    <a:pt x="431964" y="3382926"/>
                  </a:lnTo>
                  <a:lnTo>
                    <a:pt x="446874" y="3293458"/>
                  </a:lnTo>
                  <a:lnTo>
                    <a:pt x="446825" y="3293750"/>
                  </a:lnTo>
                  <a:lnTo>
                    <a:pt x="460698" y="3202080"/>
                  </a:lnTo>
                  <a:lnTo>
                    <a:pt x="460657" y="3202372"/>
                  </a:lnTo>
                  <a:lnTo>
                    <a:pt x="473442" y="3108693"/>
                  </a:lnTo>
                  <a:lnTo>
                    <a:pt x="473405" y="3108966"/>
                  </a:lnTo>
                  <a:lnTo>
                    <a:pt x="485053" y="3013474"/>
                  </a:lnTo>
                  <a:lnTo>
                    <a:pt x="485021" y="3013766"/>
                  </a:lnTo>
                  <a:lnTo>
                    <a:pt x="495486" y="2916675"/>
                  </a:lnTo>
                  <a:lnTo>
                    <a:pt x="495457" y="2916948"/>
                  </a:lnTo>
                  <a:lnTo>
                    <a:pt x="504685" y="2818454"/>
                  </a:lnTo>
                  <a:lnTo>
                    <a:pt x="504661" y="2818727"/>
                  </a:lnTo>
                  <a:lnTo>
                    <a:pt x="512605" y="2719043"/>
                  </a:lnTo>
                  <a:lnTo>
                    <a:pt x="512585" y="2719316"/>
                  </a:lnTo>
                  <a:lnTo>
                    <a:pt x="519195" y="2618618"/>
                  </a:lnTo>
                  <a:lnTo>
                    <a:pt x="519180" y="2618891"/>
                  </a:lnTo>
                  <a:lnTo>
                    <a:pt x="524407" y="2517394"/>
                  </a:lnTo>
                  <a:lnTo>
                    <a:pt x="524395" y="2517667"/>
                  </a:lnTo>
                  <a:lnTo>
                    <a:pt x="528190" y="2415566"/>
                  </a:lnTo>
                  <a:lnTo>
                    <a:pt x="528182" y="2415858"/>
                  </a:lnTo>
                  <a:lnTo>
                    <a:pt x="530494" y="2313347"/>
                  </a:lnTo>
                  <a:lnTo>
                    <a:pt x="530490" y="2313659"/>
                  </a:lnTo>
                  <a:lnTo>
                    <a:pt x="531272" y="2210934"/>
                  </a:lnTo>
                  <a:lnTo>
                    <a:pt x="531272" y="2211246"/>
                  </a:lnTo>
                  <a:lnTo>
                    <a:pt x="530477" y="2108540"/>
                  </a:lnTo>
                  <a:lnTo>
                    <a:pt x="530480" y="2108852"/>
                  </a:lnTo>
                  <a:lnTo>
                    <a:pt x="528129" y="2006341"/>
                  </a:lnTo>
                  <a:lnTo>
                    <a:pt x="528139" y="2006634"/>
                  </a:lnTo>
                  <a:lnTo>
                    <a:pt x="524280" y="1904527"/>
                  </a:lnTo>
                  <a:lnTo>
                    <a:pt x="524294" y="1904817"/>
                  </a:lnTo>
                  <a:lnTo>
                    <a:pt x="518979" y="1803312"/>
                  </a:lnTo>
                  <a:lnTo>
                    <a:pt x="518996" y="1803599"/>
                  </a:lnTo>
                  <a:lnTo>
                    <a:pt x="512277" y="1702896"/>
                  </a:lnTo>
                  <a:lnTo>
                    <a:pt x="512297" y="1703180"/>
                  </a:lnTo>
                  <a:lnTo>
                    <a:pt x="504221" y="1603481"/>
                  </a:lnTo>
                  <a:lnTo>
                    <a:pt x="504246" y="1603764"/>
                  </a:lnTo>
                  <a:lnTo>
                    <a:pt x="494866" y="1505269"/>
                  </a:lnTo>
                  <a:lnTo>
                    <a:pt x="494893" y="1505552"/>
                  </a:lnTo>
                  <a:lnTo>
                    <a:pt x="484257" y="1408461"/>
                  </a:lnTo>
                  <a:lnTo>
                    <a:pt x="484290" y="1408746"/>
                  </a:lnTo>
                  <a:lnTo>
                    <a:pt x="472449" y="1313259"/>
                  </a:lnTo>
                  <a:lnTo>
                    <a:pt x="472486" y="1313548"/>
                  </a:lnTo>
                  <a:lnTo>
                    <a:pt x="459489" y="1219869"/>
                  </a:lnTo>
                  <a:lnTo>
                    <a:pt x="459532" y="1220161"/>
                  </a:lnTo>
                  <a:lnTo>
                    <a:pt x="445431" y="1128488"/>
                  </a:lnTo>
                  <a:lnTo>
                    <a:pt x="445480" y="1128791"/>
                  </a:lnTo>
                  <a:lnTo>
                    <a:pt x="430324" y="1039325"/>
                  </a:lnTo>
                  <a:lnTo>
                    <a:pt x="430379" y="1039637"/>
                  </a:lnTo>
                  <a:lnTo>
                    <a:pt x="414219" y="952578"/>
                  </a:lnTo>
                  <a:lnTo>
                    <a:pt x="414281" y="952902"/>
                  </a:lnTo>
                  <a:lnTo>
                    <a:pt x="397166" y="868453"/>
                  </a:lnTo>
                  <a:lnTo>
                    <a:pt x="397221" y="868706"/>
                  </a:lnTo>
                  <a:lnTo>
                    <a:pt x="388320" y="827522"/>
                  </a:lnTo>
                  <a:lnTo>
                    <a:pt x="388359" y="827698"/>
                  </a:lnTo>
                  <a:lnTo>
                    <a:pt x="379240" y="787241"/>
                  </a:lnTo>
                  <a:lnTo>
                    <a:pt x="379281" y="787421"/>
                  </a:lnTo>
                  <a:lnTo>
                    <a:pt x="369949" y="747717"/>
                  </a:lnTo>
                  <a:lnTo>
                    <a:pt x="369994" y="747902"/>
                  </a:lnTo>
                  <a:lnTo>
                    <a:pt x="360454" y="708976"/>
                  </a:lnTo>
                  <a:lnTo>
                    <a:pt x="360503" y="709167"/>
                  </a:lnTo>
                  <a:lnTo>
                    <a:pt x="350762" y="671044"/>
                  </a:lnTo>
                  <a:lnTo>
                    <a:pt x="350814" y="671243"/>
                  </a:lnTo>
                  <a:lnTo>
                    <a:pt x="340878" y="633947"/>
                  </a:lnTo>
                  <a:lnTo>
                    <a:pt x="340935" y="634154"/>
                  </a:lnTo>
                  <a:lnTo>
                    <a:pt x="330811" y="597711"/>
                  </a:lnTo>
                  <a:lnTo>
                    <a:pt x="330872" y="597924"/>
                  </a:lnTo>
                  <a:lnTo>
                    <a:pt x="320567" y="562361"/>
                  </a:lnTo>
                  <a:lnTo>
                    <a:pt x="320634" y="562583"/>
                  </a:lnTo>
                  <a:lnTo>
                    <a:pt x="310152" y="527923"/>
                  </a:lnTo>
                  <a:lnTo>
                    <a:pt x="310224" y="528157"/>
                  </a:lnTo>
                  <a:lnTo>
                    <a:pt x="299574" y="494423"/>
                  </a:lnTo>
                  <a:lnTo>
                    <a:pt x="299654" y="494668"/>
                  </a:lnTo>
                  <a:lnTo>
                    <a:pt x="288841" y="461888"/>
                  </a:lnTo>
                  <a:lnTo>
                    <a:pt x="288926" y="462145"/>
                  </a:lnTo>
                  <a:lnTo>
                    <a:pt x="277957" y="430343"/>
                  </a:lnTo>
                  <a:lnTo>
                    <a:pt x="278052" y="430616"/>
                  </a:lnTo>
                  <a:lnTo>
                    <a:pt x="266931" y="399816"/>
                  </a:lnTo>
                  <a:lnTo>
                    <a:pt x="267036" y="400104"/>
                  </a:lnTo>
                  <a:lnTo>
                    <a:pt x="255772" y="370334"/>
                  </a:lnTo>
                  <a:lnTo>
                    <a:pt x="255889" y="370638"/>
                  </a:lnTo>
                  <a:lnTo>
                    <a:pt x="244485" y="341922"/>
                  </a:lnTo>
                  <a:lnTo>
                    <a:pt x="244618" y="342246"/>
                  </a:lnTo>
                  <a:lnTo>
                    <a:pt x="233083" y="314606"/>
                  </a:lnTo>
                  <a:lnTo>
                    <a:pt x="233231" y="314951"/>
                  </a:lnTo>
                  <a:lnTo>
                    <a:pt x="221569" y="288417"/>
                  </a:lnTo>
                  <a:lnTo>
                    <a:pt x="221735" y="288785"/>
                  </a:lnTo>
                  <a:lnTo>
                    <a:pt x="209954" y="263380"/>
                  </a:lnTo>
                  <a:lnTo>
                    <a:pt x="210144" y="263776"/>
                  </a:lnTo>
                  <a:lnTo>
                    <a:pt x="198250" y="239522"/>
                  </a:lnTo>
                  <a:lnTo>
                    <a:pt x="198464" y="239947"/>
                  </a:lnTo>
                  <a:lnTo>
                    <a:pt x="186465" y="216874"/>
                  </a:lnTo>
                  <a:lnTo>
                    <a:pt x="186710" y="217332"/>
                  </a:lnTo>
                  <a:lnTo>
                    <a:pt x="174610" y="195463"/>
                  </a:lnTo>
                  <a:lnTo>
                    <a:pt x="174892" y="195956"/>
                  </a:lnTo>
                  <a:lnTo>
                    <a:pt x="162697" y="175316"/>
                  </a:lnTo>
                  <a:lnTo>
                    <a:pt x="163024" y="175849"/>
                  </a:lnTo>
                  <a:lnTo>
                    <a:pt x="150741" y="156464"/>
                  </a:lnTo>
                  <a:lnTo>
                    <a:pt x="151121" y="157041"/>
                  </a:lnTo>
                  <a:lnTo>
                    <a:pt x="138757" y="138935"/>
                  </a:lnTo>
                  <a:lnTo>
                    <a:pt x="139202" y="139560"/>
                  </a:lnTo>
                  <a:lnTo>
                    <a:pt x="126763" y="122758"/>
                  </a:lnTo>
                  <a:lnTo>
                    <a:pt x="127286" y="123435"/>
                  </a:lnTo>
                  <a:lnTo>
                    <a:pt x="114778" y="107962"/>
                  </a:lnTo>
                  <a:lnTo>
                    <a:pt x="115398" y="108693"/>
                  </a:lnTo>
                  <a:lnTo>
                    <a:pt x="102827" y="94574"/>
                  </a:lnTo>
                  <a:lnTo>
                    <a:pt x="103564" y="95359"/>
                  </a:lnTo>
                  <a:lnTo>
                    <a:pt x="90936" y="82620"/>
                  </a:lnTo>
                  <a:lnTo>
                    <a:pt x="91815" y="83455"/>
                  </a:lnTo>
                  <a:lnTo>
                    <a:pt x="79137" y="72121"/>
                  </a:lnTo>
                  <a:lnTo>
                    <a:pt x="80186" y="72997"/>
                  </a:lnTo>
                  <a:lnTo>
                    <a:pt x="67464" y="63093"/>
                  </a:lnTo>
                  <a:lnTo>
                    <a:pt x="68715" y="63992"/>
                  </a:lnTo>
                  <a:lnTo>
                    <a:pt x="55955" y="55543"/>
                  </a:lnTo>
                  <a:lnTo>
                    <a:pt x="57437" y="56434"/>
                  </a:lnTo>
                  <a:lnTo>
                    <a:pt x="44646" y="49465"/>
                  </a:lnTo>
                  <a:lnTo>
                    <a:pt x="46380" y="50305"/>
                  </a:lnTo>
                  <a:lnTo>
                    <a:pt x="33564" y="44841"/>
                  </a:lnTo>
                  <a:lnTo>
                    <a:pt x="35558" y="45569"/>
                  </a:lnTo>
                  <a:lnTo>
                    <a:pt x="22723" y="41635"/>
                  </a:lnTo>
                  <a:lnTo>
                    <a:pt x="24955" y="42182"/>
                  </a:lnTo>
                  <a:lnTo>
                    <a:pt x="12108" y="39803"/>
                  </a:lnTo>
                  <a:lnTo>
                    <a:pt x="14522" y="40100"/>
                  </a:lnTo>
                  <a:lnTo>
                    <a:pt x="1668" y="39302"/>
                  </a:lnTo>
                  <a:close/>
                  <a:moveTo>
                    <a:pt x="146715" y="4400703"/>
                  </a:moveTo>
                  <a:lnTo>
                    <a:pt x="11852" y="4402945"/>
                  </a:lnTo>
                  <a:lnTo>
                    <a:pt x="90964" y="4293708"/>
                  </a:lnTo>
                  <a:close/>
                </a:path>
              </a:pathLst>
            </a:custGeom>
            <a:solidFill>
              <a:srgbClr val="0F6FC6">
                <a:alpha val="60000"/>
              </a:srgbClr>
            </a:solidFill>
            <a:ln w="1949" cap="flat">
              <a:noFill/>
              <a:prstDash val="solid"/>
              <a:miter/>
            </a:ln>
          </p:spPr>
          <p:txBody>
            <a:bodyPr rtlCol="0" anchor="ctr"/>
            <a:lstStyle/>
            <a:p>
              <a:endParaRPr lang="de-DE"/>
            </a:p>
          </p:txBody>
        </p:sp>
        <p:sp>
          <p:nvSpPr>
            <p:cNvPr id="159" name="Freihandform: Form 158">
              <a:extLst>
                <a:ext uri="{FF2B5EF4-FFF2-40B4-BE49-F238E27FC236}">
                  <a16:creationId xmlns:a16="http://schemas.microsoft.com/office/drawing/2014/main" id="{48F198CC-CCEA-741E-388B-8FF42426A4A6}"/>
                </a:ext>
              </a:extLst>
            </p:cNvPr>
            <p:cNvSpPr/>
            <p:nvPr/>
          </p:nvSpPr>
          <p:spPr>
            <a:xfrm>
              <a:off x="7344419" y="1741755"/>
              <a:ext cx="1699173" cy="290512"/>
            </a:xfrm>
            <a:custGeom>
              <a:avLst/>
              <a:gdLst>
                <a:gd name="connsiteX0" fmla="*/ -394 w 1699173"/>
                <a:gd name="connsiteY0" fmla="*/ 277987 h 290512"/>
                <a:gd name="connsiteX1" fmla="*/ 1698779 w 1699173"/>
                <a:gd name="connsiteY1" fmla="*/ 290773 h 290512"/>
              </a:gdLst>
              <a:ahLst/>
              <a:cxnLst>
                <a:cxn ang="0">
                  <a:pos x="connsiteX0" y="connsiteY0"/>
                </a:cxn>
                <a:cxn ang="0">
                  <a:pos x="connsiteX1" y="connsiteY1"/>
                </a:cxn>
              </a:cxnLst>
              <a:rect l="l" t="t" r="r" b="b"/>
              <a:pathLst>
                <a:path w="1699173" h="290512">
                  <a:moveTo>
                    <a:pt x="-394" y="277987"/>
                  </a:moveTo>
                  <a:cubicBezTo>
                    <a:pt x="505359" y="-97000"/>
                    <a:pt x="1198428" y="-91784"/>
                    <a:pt x="1698779" y="290773"/>
                  </a:cubicBezTo>
                </a:path>
              </a:pathLst>
            </a:custGeom>
            <a:noFill/>
            <a:ln w="40202" cap="flat">
              <a:solidFill>
                <a:srgbClr val="006634">
                  <a:alpha val="60000"/>
                </a:srgbClr>
              </a:solidFill>
              <a:prstDash val="solid"/>
              <a:miter/>
            </a:ln>
          </p:spPr>
          <p:txBody>
            <a:bodyPr rtlCol="0" anchor="ctr"/>
            <a:lstStyle/>
            <a:p>
              <a:endParaRPr lang="de-DE"/>
            </a:p>
          </p:txBody>
        </p:sp>
        <p:sp>
          <p:nvSpPr>
            <p:cNvPr id="160" name="Freihandform: Form 159">
              <a:extLst>
                <a:ext uri="{FF2B5EF4-FFF2-40B4-BE49-F238E27FC236}">
                  <a16:creationId xmlns:a16="http://schemas.microsoft.com/office/drawing/2014/main" id="{9153EC48-963A-A51C-D6AA-36D4FE8DAE24}"/>
                </a:ext>
              </a:extLst>
            </p:cNvPr>
            <p:cNvSpPr/>
            <p:nvPr/>
          </p:nvSpPr>
          <p:spPr>
            <a:xfrm>
              <a:off x="8940060" y="1931207"/>
              <a:ext cx="154032" cy="145273"/>
            </a:xfrm>
            <a:custGeom>
              <a:avLst/>
              <a:gdLst>
                <a:gd name="connsiteX0" fmla="*/ -394 w 154032"/>
                <a:gd name="connsiteY0" fmla="*/ 120431 h 145273"/>
                <a:gd name="connsiteX1" fmla="*/ 98245 w 154032"/>
                <a:gd name="connsiteY1" fmla="*/ 261 h 145273"/>
                <a:gd name="connsiteX2" fmla="*/ 153639 w 154032"/>
                <a:gd name="connsiteY2" fmla="*/ 145535 h 145273"/>
              </a:gdLst>
              <a:ahLst/>
              <a:cxnLst>
                <a:cxn ang="0">
                  <a:pos x="connsiteX0" y="connsiteY0"/>
                </a:cxn>
                <a:cxn ang="0">
                  <a:pos x="connsiteX1" y="connsiteY1"/>
                </a:cxn>
                <a:cxn ang="0">
                  <a:pos x="connsiteX2" y="connsiteY2"/>
                </a:cxn>
              </a:cxnLst>
              <a:rect l="l" t="t" r="r" b="b"/>
              <a:pathLst>
                <a:path w="154032" h="145273">
                  <a:moveTo>
                    <a:pt x="-394" y="120431"/>
                  </a:moveTo>
                  <a:lnTo>
                    <a:pt x="98245" y="261"/>
                  </a:lnTo>
                  <a:lnTo>
                    <a:pt x="153639" y="145535"/>
                  </a:lnTo>
                  <a:close/>
                </a:path>
              </a:pathLst>
            </a:custGeom>
            <a:solidFill>
              <a:srgbClr val="3A8963"/>
            </a:solidFill>
            <a:ln w="1949" cap="flat">
              <a:noFill/>
              <a:prstDash val="solid"/>
              <a:miter/>
            </a:ln>
          </p:spPr>
          <p:txBody>
            <a:bodyPr rtlCol="0" anchor="ctr"/>
            <a:lstStyle/>
            <a:p>
              <a:endParaRPr lang="de-DE"/>
            </a:p>
          </p:txBody>
        </p:sp>
        <p:sp>
          <p:nvSpPr>
            <p:cNvPr id="166" name="Freihandform: Form 165">
              <a:extLst>
                <a:ext uri="{FF2B5EF4-FFF2-40B4-BE49-F238E27FC236}">
                  <a16:creationId xmlns:a16="http://schemas.microsoft.com/office/drawing/2014/main" id="{56C18F7C-6AF3-7512-D913-F4901ED8F277}"/>
                </a:ext>
              </a:extLst>
            </p:cNvPr>
            <p:cNvSpPr/>
            <p:nvPr/>
          </p:nvSpPr>
          <p:spPr>
            <a:xfrm>
              <a:off x="8202224" y="3310168"/>
              <a:ext cx="2263283" cy="1648087"/>
            </a:xfrm>
            <a:custGeom>
              <a:avLst/>
              <a:gdLst>
                <a:gd name="connsiteX0" fmla="*/ -394 w 2263283"/>
                <a:gd name="connsiteY0" fmla="*/ 1647120 h 1648087"/>
                <a:gd name="connsiteX1" fmla="*/ 35 w 2263283"/>
                <a:gd name="connsiteY1" fmla="*/ 1633493 h 1648087"/>
                <a:gd name="connsiteX2" fmla="*/ 1322 w 2263283"/>
                <a:gd name="connsiteY2" fmla="*/ 1619280 h 1648087"/>
                <a:gd name="connsiteX3" fmla="*/ 3467 w 2263283"/>
                <a:gd name="connsiteY3" fmla="*/ 1605126 h 1648087"/>
                <a:gd name="connsiteX4" fmla="*/ 6430 w 2263283"/>
                <a:gd name="connsiteY4" fmla="*/ 1591049 h 1648087"/>
                <a:gd name="connsiteX5" fmla="*/ 10194 w 2263283"/>
                <a:gd name="connsiteY5" fmla="*/ 1577032 h 1648087"/>
                <a:gd name="connsiteX6" fmla="*/ 14834 w 2263283"/>
                <a:gd name="connsiteY6" fmla="*/ 1562878 h 1648087"/>
                <a:gd name="connsiteX7" fmla="*/ 26084 w 2263283"/>
                <a:gd name="connsiteY7" fmla="*/ 1535602 h 1648087"/>
                <a:gd name="connsiteX8" fmla="*/ 40357 w 2263283"/>
                <a:gd name="connsiteY8" fmla="*/ 1508503 h 1648087"/>
                <a:gd name="connsiteX9" fmla="*/ 57359 w 2263283"/>
                <a:gd name="connsiteY9" fmla="*/ 1481871 h 1648087"/>
                <a:gd name="connsiteX10" fmla="*/ 76974 w 2263283"/>
                <a:gd name="connsiteY10" fmla="*/ 1455766 h 1648087"/>
                <a:gd name="connsiteX11" fmla="*/ 99084 w 2263283"/>
                <a:gd name="connsiteY11" fmla="*/ 1430167 h 1648087"/>
                <a:gd name="connsiteX12" fmla="*/ 123573 w 2263283"/>
                <a:gd name="connsiteY12" fmla="*/ 1405115 h 1648087"/>
                <a:gd name="connsiteX13" fmla="*/ 150324 w 2263283"/>
                <a:gd name="connsiteY13" fmla="*/ 1380647 h 1648087"/>
                <a:gd name="connsiteX14" fmla="*/ 179259 w 2263283"/>
                <a:gd name="connsiteY14" fmla="*/ 1356803 h 1648087"/>
                <a:gd name="connsiteX15" fmla="*/ 210280 w 2263283"/>
                <a:gd name="connsiteY15" fmla="*/ 1333583 h 1648087"/>
                <a:gd name="connsiteX16" fmla="*/ 243250 w 2263283"/>
                <a:gd name="connsiteY16" fmla="*/ 1311046 h 1648087"/>
                <a:gd name="connsiteX17" fmla="*/ 278113 w 2263283"/>
                <a:gd name="connsiteY17" fmla="*/ 1289230 h 1648087"/>
                <a:gd name="connsiteX18" fmla="*/ 314749 w 2263283"/>
                <a:gd name="connsiteY18" fmla="*/ 1268174 h 1648087"/>
                <a:gd name="connsiteX19" fmla="*/ 353081 w 2263283"/>
                <a:gd name="connsiteY19" fmla="*/ 1247917 h 1648087"/>
                <a:gd name="connsiteX20" fmla="*/ 392993 w 2263283"/>
                <a:gd name="connsiteY20" fmla="*/ 1228519 h 1648087"/>
                <a:gd name="connsiteX21" fmla="*/ 434387 w 2263283"/>
                <a:gd name="connsiteY21" fmla="*/ 1210017 h 1648087"/>
                <a:gd name="connsiteX22" fmla="*/ 477166 w 2263283"/>
                <a:gd name="connsiteY22" fmla="*/ 1192451 h 1648087"/>
                <a:gd name="connsiteX23" fmla="*/ 521250 w 2263283"/>
                <a:gd name="connsiteY23" fmla="*/ 1175879 h 1648087"/>
                <a:gd name="connsiteX24" fmla="*/ 566524 w 2263283"/>
                <a:gd name="connsiteY24" fmla="*/ 1160341 h 1648087"/>
                <a:gd name="connsiteX25" fmla="*/ 612909 w 2263283"/>
                <a:gd name="connsiteY25" fmla="*/ 1145894 h 1648087"/>
                <a:gd name="connsiteX26" fmla="*/ 660289 w 2263283"/>
                <a:gd name="connsiteY26" fmla="*/ 1132578 h 1648087"/>
                <a:gd name="connsiteX27" fmla="*/ 708565 w 2263283"/>
                <a:gd name="connsiteY27" fmla="*/ 1120432 h 1648087"/>
                <a:gd name="connsiteX28" fmla="*/ 757660 w 2263283"/>
                <a:gd name="connsiteY28" fmla="*/ 1109553 h 1648087"/>
                <a:gd name="connsiteX29" fmla="*/ 807458 w 2263283"/>
                <a:gd name="connsiteY29" fmla="*/ 1099942 h 1648087"/>
                <a:gd name="connsiteX30" fmla="*/ 857860 w 2263283"/>
                <a:gd name="connsiteY30" fmla="*/ 1091675 h 1648087"/>
                <a:gd name="connsiteX31" fmla="*/ 908788 w 2263283"/>
                <a:gd name="connsiteY31" fmla="*/ 1084793 h 1648087"/>
                <a:gd name="connsiteX32" fmla="*/ 960106 w 2263283"/>
                <a:gd name="connsiteY32" fmla="*/ 1079334 h 1648087"/>
                <a:gd name="connsiteX33" fmla="*/ 1011756 w 2263283"/>
                <a:gd name="connsiteY33" fmla="*/ 1075396 h 1648087"/>
                <a:gd name="connsiteX34" fmla="*/ 1063620 w 2263283"/>
                <a:gd name="connsiteY34" fmla="*/ 1072978 h 1648087"/>
                <a:gd name="connsiteX35" fmla="*/ 1115289 w 2263283"/>
                <a:gd name="connsiteY35" fmla="*/ 1072179 h 1648087"/>
                <a:gd name="connsiteX36" fmla="*/ 1140968 w 2263283"/>
                <a:gd name="connsiteY36" fmla="*/ 1071769 h 1648087"/>
                <a:gd name="connsiteX37" fmla="*/ 1140363 w 2263283"/>
                <a:gd name="connsiteY37" fmla="*/ 1071789 h 1648087"/>
                <a:gd name="connsiteX38" fmla="*/ 1166022 w 2263283"/>
                <a:gd name="connsiteY38" fmla="*/ 1070600 h 1648087"/>
                <a:gd name="connsiteX39" fmla="*/ 1165418 w 2263283"/>
                <a:gd name="connsiteY39" fmla="*/ 1070639 h 1648087"/>
                <a:gd name="connsiteX40" fmla="*/ 1191077 w 2263283"/>
                <a:gd name="connsiteY40" fmla="*/ 1068689 h 1648087"/>
                <a:gd name="connsiteX41" fmla="*/ 1190472 w 2263283"/>
                <a:gd name="connsiteY41" fmla="*/ 1068728 h 1648087"/>
                <a:gd name="connsiteX42" fmla="*/ 1216093 w 2263283"/>
                <a:gd name="connsiteY42" fmla="*/ 1066018 h 1648087"/>
                <a:gd name="connsiteX43" fmla="*/ 1215508 w 2263283"/>
                <a:gd name="connsiteY43" fmla="*/ 1066077 h 1648087"/>
                <a:gd name="connsiteX44" fmla="*/ 1241069 w 2263283"/>
                <a:gd name="connsiteY44" fmla="*/ 1062606 h 1648087"/>
                <a:gd name="connsiteX45" fmla="*/ 1240484 w 2263283"/>
                <a:gd name="connsiteY45" fmla="*/ 1062704 h 1648087"/>
                <a:gd name="connsiteX46" fmla="*/ 1265987 w 2263283"/>
                <a:gd name="connsiteY46" fmla="*/ 1058493 h 1648087"/>
                <a:gd name="connsiteX47" fmla="*/ 1265149 w 2263283"/>
                <a:gd name="connsiteY47" fmla="*/ 1058649 h 1648087"/>
                <a:gd name="connsiteX48" fmla="*/ 1315902 w 2263283"/>
                <a:gd name="connsiteY48" fmla="*/ 1048062 h 1648087"/>
                <a:gd name="connsiteX49" fmla="*/ 1314849 w 2263283"/>
                <a:gd name="connsiteY49" fmla="*/ 1048315 h 1648087"/>
                <a:gd name="connsiteX50" fmla="*/ 1365192 w 2263283"/>
                <a:gd name="connsiteY50" fmla="*/ 1034941 h 1648087"/>
                <a:gd name="connsiteX51" fmla="*/ 1364198 w 2263283"/>
                <a:gd name="connsiteY51" fmla="*/ 1035234 h 1648087"/>
                <a:gd name="connsiteX52" fmla="*/ 1414034 w 2263283"/>
                <a:gd name="connsiteY52" fmla="*/ 1019149 h 1648087"/>
                <a:gd name="connsiteX53" fmla="*/ 1413078 w 2263283"/>
                <a:gd name="connsiteY53" fmla="*/ 1019481 h 1648087"/>
                <a:gd name="connsiteX54" fmla="*/ 1462330 w 2263283"/>
                <a:gd name="connsiteY54" fmla="*/ 1000803 h 1648087"/>
                <a:gd name="connsiteX55" fmla="*/ 1461413 w 2263283"/>
                <a:gd name="connsiteY55" fmla="*/ 1001174 h 1648087"/>
                <a:gd name="connsiteX56" fmla="*/ 1509963 w 2263283"/>
                <a:gd name="connsiteY56" fmla="*/ 980001 h 1648087"/>
                <a:gd name="connsiteX57" fmla="*/ 1509105 w 2263283"/>
                <a:gd name="connsiteY57" fmla="*/ 980410 h 1648087"/>
                <a:gd name="connsiteX58" fmla="*/ 1556836 w 2263283"/>
                <a:gd name="connsiteY58" fmla="*/ 956820 h 1648087"/>
                <a:gd name="connsiteX59" fmla="*/ 1556017 w 2263283"/>
                <a:gd name="connsiteY59" fmla="*/ 957249 h 1648087"/>
                <a:gd name="connsiteX60" fmla="*/ 1602850 w 2263283"/>
                <a:gd name="connsiteY60" fmla="*/ 931378 h 1648087"/>
                <a:gd name="connsiteX61" fmla="*/ 1602071 w 2263283"/>
                <a:gd name="connsiteY61" fmla="*/ 931826 h 1648087"/>
                <a:gd name="connsiteX62" fmla="*/ 1647910 w 2263283"/>
                <a:gd name="connsiteY62" fmla="*/ 903752 h 1648087"/>
                <a:gd name="connsiteX63" fmla="*/ 1647169 w 2263283"/>
                <a:gd name="connsiteY63" fmla="*/ 904220 h 1648087"/>
                <a:gd name="connsiteX64" fmla="*/ 1691897 w 2263283"/>
                <a:gd name="connsiteY64" fmla="*/ 874059 h 1648087"/>
                <a:gd name="connsiteX65" fmla="*/ 1691195 w 2263283"/>
                <a:gd name="connsiteY65" fmla="*/ 874546 h 1648087"/>
                <a:gd name="connsiteX66" fmla="*/ 1734714 w 2263283"/>
                <a:gd name="connsiteY66" fmla="*/ 842378 h 1648087"/>
                <a:gd name="connsiteX67" fmla="*/ 1734051 w 2263283"/>
                <a:gd name="connsiteY67" fmla="*/ 842904 h 1648087"/>
                <a:gd name="connsiteX68" fmla="*/ 1776264 w 2263283"/>
                <a:gd name="connsiteY68" fmla="*/ 808825 h 1648087"/>
                <a:gd name="connsiteX69" fmla="*/ 1775621 w 2263283"/>
                <a:gd name="connsiteY69" fmla="*/ 809371 h 1648087"/>
                <a:gd name="connsiteX70" fmla="*/ 1816449 w 2263283"/>
                <a:gd name="connsiteY70" fmla="*/ 773498 h 1648087"/>
                <a:gd name="connsiteX71" fmla="*/ 1815825 w 2263283"/>
                <a:gd name="connsiteY71" fmla="*/ 774063 h 1648087"/>
                <a:gd name="connsiteX72" fmla="*/ 1855133 w 2263283"/>
                <a:gd name="connsiteY72" fmla="*/ 736494 h 1648087"/>
                <a:gd name="connsiteX73" fmla="*/ 1854548 w 2263283"/>
                <a:gd name="connsiteY73" fmla="*/ 737079 h 1648087"/>
                <a:gd name="connsiteX74" fmla="*/ 1892256 w 2263283"/>
                <a:gd name="connsiteY74" fmla="*/ 697911 h 1648087"/>
                <a:gd name="connsiteX75" fmla="*/ 1891691 w 2263283"/>
                <a:gd name="connsiteY75" fmla="*/ 698516 h 1648087"/>
                <a:gd name="connsiteX76" fmla="*/ 1927684 w 2263283"/>
                <a:gd name="connsiteY76" fmla="*/ 657847 h 1648087"/>
                <a:gd name="connsiteX77" fmla="*/ 1927138 w 2263283"/>
                <a:gd name="connsiteY77" fmla="*/ 658490 h 1648087"/>
                <a:gd name="connsiteX78" fmla="*/ 1961337 w 2263283"/>
                <a:gd name="connsiteY78" fmla="*/ 616417 h 1648087"/>
                <a:gd name="connsiteX79" fmla="*/ 1960810 w 2263283"/>
                <a:gd name="connsiteY79" fmla="*/ 617100 h 1648087"/>
                <a:gd name="connsiteX80" fmla="*/ 1993099 w 2263283"/>
                <a:gd name="connsiteY80" fmla="*/ 573721 h 1648087"/>
                <a:gd name="connsiteX81" fmla="*/ 1992592 w 2263283"/>
                <a:gd name="connsiteY81" fmla="*/ 574423 h 1648087"/>
                <a:gd name="connsiteX82" fmla="*/ 2022872 w 2263283"/>
                <a:gd name="connsiteY82" fmla="*/ 529854 h 1648087"/>
                <a:gd name="connsiteX83" fmla="*/ 2022404 w 2263283"/>
                <a:gd name="connsiteY83" fmla="*/ 530595 h 1648087"/>
                <a:gd name="connsiteX84" fmla="*/ 2050578 w 2263283"/>
                <a:gd name="connsiteY84" fmla="*/ 484916 h 1648087"/>
                <a:gd name="connsiteX85" fmla="*/ 2050110 w 2263283"/>
                <a:gd name="connsiteY85" fmla="*/ 485696 h 1648087"/>
                <a:gd name="connsiteX86" fmla="*/ 2076081 w 2263283"/>
                <a:gd name="connsiteY86" fmla="*/ 439022 h 1648087"/>
                <a:gd name="connsiteX87" fmla="*/ 2075652 w 2263283"/>
                <a:gd name="connsiteY87" fmla="*/ 439860 h 1648087"/>
                <a:gd name="connsiteX88" fmla="*/ 2099323 w 2263283"/>
                <a:gd name="connsiteY88" fmla="*/ 392290 h 1648087"/>
                <a:gd name="connsiteX89" fmla="*/ 2098913 w 2263283"/>
                <a:gd name="connsiteY89" fmla="*/ 393147 h 1648087"/>
                <a:gd name="connsiteX90" fmla="*/ 2120166 w 2263283"/>
                <a:gd name="connsiteY90" fmla="*/ 344777 h 1648087"/>
                <a:gd name="connsiteX91" fmla="*/ 2119796 w 2263283"/>
                <a:gd name="connsiteY91" fmla="*/ 345694 h 1648087"/>
                <a:gd name="connsiteX92" fmla="*/ 2138533 w 2263283"/>
                <a:gd name="connsiteY92" fmla="*/ 296622 h 1648087"/>
                <a:gd name="connsiteX93" fmla="*/ 2138201 w 2263283"/>
                <a:gd name="connsiteY93" fmla="*/ 297577 h 1648087"/>
                <a:gd name="connsiteX94" fmla="*/ 2154326 w 2263283"/>
                <a:gd name="connsiteY94" fmla="*/ 247901 h 1648087"/>
                <a:gd name="connsiteX95" fmla="*/ 2154033 w 2263283"/>
                <a:gd name="connsiteY95" fmla="*/ 248915 h 1648087"/>
                <a:gd name="connsiteX96" fmla="*/ 2167468 w 2263283"/>
                <a:gd name="connsiteY96" fmla="*/ 198751 h 1648087"/>
                <a:gd name="connsiteX97" fmla="*/ 2167214 w 2263283"/>
                <a:gd name="connsiteY97" fmla="*/ 199824 h 1648087"/>
                <a:gd name="connsiteX98" fmla="*/ 2177821 w 2263283"/>
                <a:gd name="connsiteY98" fmla="*/ 149251 h 1648087"/>
                <a:gd name="connsiteX99" fmla="*/ 2177665 w 2263283"/>
                <a:gd name="connsiteY99" fmla="*/ 150069 h 1648087"/>
                <a:gd name="connsiteX100" fmla="*/ 2181896 w 2263283"/>
                <a:gd name="connsiteY100" fmla="*/ 124666 h 1648087"/>
                <a:gd name="connsiteX101" fmla="*/ 2181701 w 2263283"/>
                <a:gd name="connsiteY101" fmla="*/ 126167 h 1648087"/>
                <a:gd name="connsiteX102" fmla="*/ 2184177 w 2263283"/>
                <a:gd name="connsiteY102" fmla="*/ 98717 h 1648087"/>
                <a:gd name="connsiteX103" fmla="*/ 2224225 w 2263283"/>
                <a:gd name="connsiteY103" fmla="*/ 102323 h 1648087"/>
                <a:gd name="connsiteX104" fmla="*/ 2221691 w 2263283"/>
                <a:gd name="connsiteY104" fmla="*/ 130534 h 1648087"/>
                <a:gd name="connsiteX105" fmla="*/ 2217265 w 2263283"/>
                <a:gd name="connsiteY105" fmla="*/ 157088 h 1648087"/>
                <a:gd name="connsiteX106" fmla="*/ 2206444 w 2263283"/>
                <a:gd name="connsiteY106" fmla="*/ 208616 h 1648087"/>
                <a:gd name="connsiteX107" fmla="*/ 2192737 w 2263283"/>
                <a:gd name="connsiteY107" fmla="*/ 259833 h 1648087"/>
                <a:gd name="connsiteX108" fmla="*/ 2176281 w 2263283"/>
                <a:gd name="connsiteY108" fmla="*/ 310484 h 1648087"/>
                <a:gd name="connsiteX109" fmla="*/ 2157173 w 2263283"/>
                <a:gd name="connsiteY109" fmla="*/ 360491 h 1648087"/>
                <a:gd name="connsiteX110" fmla="*/ 2135530 w 2263283"/>
                <a:gd name="connsiteY110" fmla="*/ 409758 h 1648087"/>
                <a:gd name="connsiteX111" fmla="*/ 2111450 w 2263283"/>
                <a:gd name="connsiteY111" fmla="*/ 458167 h 1648087"/>
                <a:gd name="connsiteX112" fmla="*/ 2085031 w 2263283"/>
                <a:gd name="connsiteY112" fmla="*/ 505640 h 1648087"/>
                <a:gd name="connsiteX113" fmla="*/ 2056389 w 2263283"/>
                <a:gd name="connsiteY113" fmla="*/ 552080 h 1648087"/>
                <a:gd name="connsiteX114" fmla="*/ 2025621 w 2263283"/>
                <a:gd name="connsiteY114" fmla="*/ 597389 h 1648087"/>
                <a:gd name="connsiteX115" fmla="*/ 1992806 w 2263283"/>
                <a:gd name="connsiteY115" fmla="*/ 641450 h 1648087"/>
                <a:gd name="connsiteX116" fmla="*/ 1958081 w 2263283"/>
                <a:gd name="connsiteY116" fmla="*/ 684186 h 1648087"/>
                <a:gd name="connsiteX117" fmla="*/ 1921522 w 2263283"/>
                <a:gd name="connsiteY117" fmla="*/ 725479 h 1648087"/>
                <a:gd name="connsiteX118" fmla="*/ 1883229 w 2263283"/>
                <a:gd name="connsiteY118" fmla="*/ 765271 h 1648087"/>
                <a:gd name="connsiteX119" fmla="*/ 1843297 w 2263283"/>
                <a:gd name="connsiteY119" fmla="*/ 803424 h 1648087"/>
                <a:gd name="connsiteX120" fmla="*/ 1801865 w 2263283"/>
                <a:gd name="connsiteY120" fmla="*/ 839843 h 1648087"/>
                <a:gd name="connsiteX121" fmla="*/ 1758969 w 2263283"/>
                <a:gd name="connsiteY121" fmla="*/ 874449 h 1648087"/>
                <a:gd name="connsiteX122" fmla="*/ 1714749 w 2263283"/>
                <a:gd name="connsiteY122" fmla="*/ 907144 h 1648087"/>
                <a:gd name="connsiteX123" fmla="*/ 1669299 w 2263283"/>
                <a:gd name="connsiteY123" fmla="*/ 937811 h 1648087"/>
                <a:gd name="connsiteX124" fmla="*/ 1622699 w 2263283"/>
                <a:gd name="connsiteY124" fmla="*/ 966354 h 1648087"/>
                <a:gd name="connsiteX125" fmla="*/ 1575066 w 2263283"/>
                <a:gd name="connsiteY125" fmla="*/ 992674 h 1648087"/>
                <a:gd name="connsiteX126" fmla="*/ 1526478 w 2263283"/>
                <a:gd name="connsiteY126" fmla="*/ 1016673 h 1648087"/>
                <a:gd name="connsiteX127" fmla="*/ 1477051 w 2263283"/>
                <a:gd name="connsiteY127" fmla="*/ 1038236 h 1648087"/>
                <a:gd name="connsiteX128" fmla="*/ 1426863 w 2263283"/>
                <a:gd name="connsiteY128" fmla="*/ 1057264 h 1648087"/>
                <a:gd name="connsiteX129" fmla="*/ 1376033 w 2263283"/>
                <a:gd name="connsiteY129" fmla="*/ 1073661 h 1648087"/>
                <a:gd name="connsiteX130" fmla="*/ 1324656 w 2263283"/>
                <a:gd name="connsiteY130" fmla="*/ 1087308 h 1648087"/>
                <a:gd name="connsiteX131" fmla="*/ 1272948 w 2263283"/>
                <a:gd name="connsiteY131" fmla="*/ 1098089 h 1648087"/>
                <a:gd name="connsiteX132" fmla="*/ 1246763 w 2263283"/>
                <a:gd name="connsiteY132" fmla="*/ 1102417 h 1648087"/>
                <a:gd name="connsiteX133" fmla="*/ 1220635 w 2263283"/>
                <a:gd name="connsiteY133" fmla="*/ 1105966 h 1648087"/>
                <a:gd name="connsiteX134" fmla="*/ 1194430 w 2263283"/>
                <a:gd name="connsiteY134" fmla="*/ 1108754 h 1648087"/>
                <a:gd name="connsiteX135" fmla="*/ 1168186 w 2263283"/>
                <a:gd name="connsiteY135" fmla="*/ 1110762 h 1648087"/>
                <a:gd name="connsiteX136" fmla="*/ 1141904 w 2263283"/>
                <a:gd name="connsiteY136" fmla="*/ 1111971 h 1648087"/>
                <a:gd name="connsiteX137" fmla="*/ 1115913 w 2263283"/>
                <a:gd name="connsiteY137" fmla="*/ 1112380 h 1648087"/>
                <a:gd name="connsiteX138" fmla="*/ 1064555 w 2263283"/>
                <a:gd name="connsiteY138" fmla="*/ 1113179 h 1648087"/>
                <a:gd name="connsiteX139" fmla="*/ 1065180 w 2263283"/>
                <a:gd name="connsiteY139" fmla="*/ 1113160 h 1648087"/>
                <a:gd name="connsiteX140" fmla="*/ 1013920 w 2263283"/>
                <a:gd name="connsiteY140" fmla="*/ 1115538 h 1648087"/>
                <a:gd name="connsiteX141" fmla="*/ 1014524 w 2263283"/>
                <a:gd name="connsiteY141" fmla="*/ 1115499 h 1648087"/>
                <a:gd name="connsiteX142" fmla="*/ 963479 w 2263283"/>
                <a:gd name="connsiteY142" fmla="*/ 1119418 h 1648087"/>
                <a:gd name="connsiteX143" fmla="*/ 964064 w 2263283"/>
                <a:gd name="connsiteY143" fmla="*/ 1119360 h 1648087"/>
                <a:gd name="connsiteX144" fmla="*/ 913311 w 2263283"/>
                <a:gd name="connsiteY144" fmla="*/ 1124741 h 1648087"/>
                <a:gd name="connsiteX145" fmla="*/ 913877 w 2263283"/>
                <a:gd name="connsiteY145" fmla="*/ 1124682 h 1648087"/>
                <a:gd name="connsiteX146" fmla="*/ 863534 w 2263283"/>
                <a:gd name="connsiteY146" fmla="*/ 1131486 h 1648087"/>
                <a:gd name="connsiteX147" fmla="*/ 864099 w 2263283"/>
                <a:gd name="connsiteY147" fmla="*/ 1131389 h 1648087"/>
                <a:gd name="connsiteX148" fmla="*/ 814243 w 2263283"/>
                <a:gd name="connsiteY148" fmla="*/ 1139577 h 1648087"/>
                <a:gd name="connsiteX149" fmla="*/ 814809 w 2263283"/>
                <a:gd name="connsiteY149" fmla="*/ 1139480 h 1648087"/>
                <a:gd name="connsiteX150" fmla="*/ 765557 w 2263283"/>
                <a:gd name="connsiteY150" fmla="*/ 1148974 h 1648087"/>
                <a:gd name="connsiteX151" fmla="*/ 766103 w 2263283"/>
                <a:gd name="connsiteY151" fmla="*/ 1148857 h 1648087"/>
                <a:gd name="connsiteX152" fmla="*/ 717553 w 2263283"/>
                <a:gd name="connsiteY152" fmla="*/ 1159639 h 1648087"/>
                <a:gd name="connsiteX153" fmla="*/ 718099 w 2263283"/>
                <a:gd name="connsiteY153" fmla="*/ 1159502 h 1648087"/>
                <a:gd name="connsiteX154" fmla="*/ 670369 w 2263283"/>
                <a:gd name="connsiteY154" fmla="*/ 1171492 h 1648087"/>
                <a:gd name="connsiteX155" fmla="*/ 670895 w 2263283"/>
                <a:gd name="connsiteY155" fmla="*/ 1171356 h 1648087"/>
                <a:gd name="connsiteX156" fmla="*/ 624062 w 2263283"/>
                <a:gd name="connsiteY156" fmla="*/ 1184516 h 1648087"/>
                <a:gd name="connsiteX157" fmla="*/ 624608 w 2263283"/>
                <a:gd name="connsiteY157" fmla="*/ 1184360 h 1648087"/>
                <a:gd name="connsiteX158" fmla="*/ 578768 w 2263283"/>
                <a:gd name="connsiteY158" fmla="*/ 1198631 h 1648087"/>
                <a:gd name="connsiteX159" fmla="*/ 579314 w 2263283"/>
                <a:gd name="connsiteY159" fmla="*/ 1198455 h 1648087"/>
                <a:gd name="connsiteX160" fmla="*/ 534587 w 2263283"/>
                <a:gd name="connsiteY160" fmla="*/ 1213818 h 1648087"/>
                <a:gd name="connsiteX161" fmla="*/ 535133 w 2263283"/>
                <a:gd name="connsiteY161" fmla="*/ 1213623 h 1648087"/>
                <a:gd name="connsiteX162" fmla="*/ 491613 w 2263283"/>
                <a:gd name="connsiteY162" fmla="*/ 1229981 h 1648087"/>
                <a:gd name="connsiteX163" fmla="*/ 492159 w 2263283"/>
                <a:gd name="connsiteY163" fmla="*/ 1229766 h 1648087"/>
                <a:gd name="connsiteX164" fmla="*/ 449946 w 2263283"/>
                <a:gd name="connsiteY164" fmla="*/ 1247098 h 1648087"/>
                <a:gd name="connsiteX165" fmla="*/ 450512 w 2263283"/>
                <a:gd name="connsiteY165" fmla="*/ 1246845 h 1648087"/>
                <a:gd name="connsiteX166" fmla="*/ 409703 w 2263283"/>
                <a:gd name="connsiteY166" fmla="*/ 1265093 h 1648087"/>
                <a:gd name="connsiteX167" fmla="*/ 410288 w 2263283"/>
                <a:gd name="connsiteY167" fmla="*/ 1264820 h 1648087"/>
                <a:gd name="connsiteX168" fmla="*/ 370961 w 2263283"/>
                <a:gd name="connsiteY168" fmla="*/ 1283946 h 1648087"/>
                <a:gd name="connsiteX169" fmla="*/ 371565 w 2263283"/>
                <a:gd name="connsiteY169" fmla="*/ 1283634 h 1648087"/>
                <a:gd name="connsiteX170" fmla="*/ 333857 w 2263283"/>
                <a:gd name="connsiteY170" fmla="*/ 1303559 h 1648087"/>
                <a:gd name="connsiteX171" fmla="*/ 334480 w 2263283"/>
                <a:gd name="connsiteY171" fmla="*/ 1303208 h 1648087"/>
                <a:gd name="connsiteX172" fmla="*/ 298488 w 2263283"/>
                <a:gd name="connsiteY172" fmla="*/ 1323894 h 1648087"/>
                <a:gd name="connsiteX173" fmla="*/ 299131 w 2263283"/>
                <a:gd name="connsiteY173" fmla="*/ 1323523 h 1648087"/>
                <a:gd name="connsiteX174" fmla="*/ 264932 w 2263283"/>
                <a:gd name="connsiteY174" fmla="*/ 1344910 h 1648087"/>
                <a:gd name="connsiteX175" fmla="*/ 265615 w 2263283"/>
                <a:gd name="connsiteY175" fmla="*/ 1344482 h 1648087"/>
                <a:gd name="connsiteX176" fmla="*/ 233326 w 2263283"/>
                <a:gd name="connsiteY176" fmla="*/ 1366532 h 1648087"/>
                <a:gd name="connsiteX177" fmla="*/ 234028 w 2263283"/>
                <a:gd name="connsiteY177" fmla="*/ 1366025 h 1648087"/>
                <a:gd name="connsiteX178" fmla="*/ 203748 w 2263283"/>
                <a:gd name="connsiteY178" fmla="*/ 1388699 h 1648087"/>
                <a:gd name="connsiteX179" fmla="*/ 204489 w 2263283"/>
                <a:gd name="connsiteY179" fmla="*/ 1388114 h 1648087"/>
                <a:gd name="connsiteX180" fmla="*/ 176315 w 2263283"/>
                <a:gd name="connsiteY180" fmla="*/ 1411354 h 1648087"/>
                <a:gd name="connsiteX181" fmla="*/ 177075 w 2263283"/>
                <a:gd name="connsiteY181" fmla="*/ 1410671 h 1648087"/>
                <a:gd name="connsiteX182" fmla="*/ 151123 w 2263283"/>
                <a:gd name="connsiteY182" fmla="*/ 1434417 h 1648087"/>
                <a:gd name="connsiteX183" fmla="*/ 151923 w 2263283"/>
                <a:gd name="connsiteY183" fmla="*/ 1433637 h 1648087"/>
                <a:gd name="connsiteX184" fmla="*/ 128272 w 2263283"/>
                <a:gd name="connsiteY184" fmla="*/ 1457832 h 1648087"/>
                <a:gd name="connsiteX185" fmla="*/ 129111 w 2263283"/>
                <a:gd name="connsiteY185" fmla="*/ 1456916 h 1648087"/>
                <a:gd name="connsiteX186" fmla="*/ 107858 w 2263283"/>
                <a:gd name="connsiteY186" fmla="*/ 1481520 h 1648087"/>
                <a:gd name="connsiteX187" fmla="*/ 108716 w 2263283"/>
                <a:gd name="connsiteY187" fmla="*/ 1480448 h 1648087"/>
                <a:gd name="connsiteX188" fmla="*/ 89959 w 2263283"/>
                <a:gd name="connsiteY188" fmla="*/ 1505422 h 1648087"/>
                <a:gd name="connsiteX189" fmla="*/ 90836 w 2263283"/>
                <a:gd name="connsiteY189" fmla="*/ 1504155 h 1648087"/>
                <a:gd name="connsiteX190" fmla="*/ 74692 w 2263283"/>
                <a:gd name="connsiteY190" fmla="*/ 1529422 h 1648087"/>
                <a:gd name="connsiteX191" fmla="*/ 75550 w 2263283"/>
                <a:gd name="connsiteY191" fmla="*/ 1527979 h 1648087"/>
                <a:gd name="connsiteX192" fmla="*/ 62116 w 2263283"/>
                <a:gd name="connsiteY192" fmla="*/ 1553500 h 1648087"/>
                <a:gd name="connsiteX193" fmla="*/ 62915 w 2263283"/>
                <a:gd name="connsiteY193" fmla="*/ 1551804 h 1648087"/>
                <a:gd name="connsiteX194" fmla="*/ 52289 w 2263283"/>
                <a:gd name="connsiteY194" fmla="*/ 1577519 h 1648087"/>
                <a:gd name="connsiteX195" fmla="*/ 52816 w 2263283"/>
                <a:gd name="connsiteY195" fmla="*/ 1576096 h 1648087"/>
                <a:gd name="connsiteX196" fmla="*/ 48585 w 2263283"/>
                <a:gd name="connsiteY196" fmla="*/ 1589022 h 1648087"/>
                <a:gd name="connsiteX197" fmla="*/ 48896 w 2263283"/>
                <a:gd name="connsiteY197" fmla="*/ 1587989 h 1648087"/>
                <a:gd name="connsiteX198" fmla="*/ 45406 w 2263283"/>
                <a:gd name="connsiteY198" fmla="*/ 1600954 h 1648087"/>
                <a:gd name="connsiteX199" fmla="*/ 45680 w 2263283"/>
                <a:gd name="connsiteY199" fmla="*/ 1599862 h 1648087"/>
                <a:gd name="connsiteX200" fmla="*/ 42930 w 2263283"/>
                <a:gd name="connsiteY200" fmla="*/ 1612846 h 1648087"/>
                <a:gd name="connsiteX201" fmla="*/ 43145 w 2263283"/>
                <a:gd name="connsiteY201" fmla="*/ 1611715 h 1648087"/>
                <a:gd name="connsiteX202" fmla="*/ 41175 w 2263283"/>
                <a:gd name="connsiteY202" fmla="*/ 1624719 h 1648087"/>
                <a:gd name="connsiteX203" fmla="*/ 41312 w 2263283"/>
                <a:gd name="connsiteY203" fmla="*/ 1623530 h 1648087"/>
                <a:gd name="connsiteX204" fmla="*/ 40122 w 2263283"/>
                <a:gd name="connsiteY204" fmla="*/ 1636554 h 1648087"/>
                <a:gd name="connsiteX205" fmla="*/ 40201 w 2263283"/>
                <a:gd name="connsiteY205" fmla="*/ 1635345 h 1648087"/>
                <a:gd name="connsiteX206" fmla="*/ 39811 w 2263283"/>
                <a:gd name="connsiteY206" fmla="*/ 1648349 h 1648087"/>
                <a:gd name="connsiteX207" fmla="*/ 2142569 w 2263283"/>
                <a:gd name="connsiteY207" fmla="*/ 116205 h 1648087"/>
                <a:gd name="connsiteX208" fmla="*/ 2211494 w 2263283"/>
                <a:gd name="connsiteY208" fmla="*/ 261 h 1648087"/>
                <a:gd name="connsiteX209" fmla="*/ 2262890 w 2263283"/>
                <a:gd name="connsiteY209" fmla="*/ 124958 h 164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2263283" h="1648087">
                  <a:moveTo>
                    <a:pt x="-394" y="1647120"/>
                  </a:moveTo>
                  <a:lnTo>
                    <a:pt x="35" y="1633493"/>
                  </a:lnTo>
                  <a:lnTo>
                    <a:pt x="1322" y="1619280"/>
                  </a:lnTo>
                  <a:lnTo>
                    <a:pt x="3467" y="1605126"/>
                  </a:lnTo>
                  <a:lnTo>
                    <a:pt x="6430" y="1591049"/>
                  </a:lnTo>
                  <a:lnTo>
                    <a:pt x="10194" y="1577032"/>
                  </a:lnTo>
                  <a:lnTo>
                    <a:pt x="14834" y="1562878"/>
                  </a:lnTo>
                  <a:lnTo>
                    <a:pt x="26084" y="1535602"/>
                  </a:lnTo>
                  <a:lnTo>
                    <a:pt x="40357" y="1508503"/>
                  </a:lnTo>
                  <a:lnTo>
                    <a:pt x="57359" y="1481871"/>
                  </a:lnTo>
                  <a:lnTo>
                    <a:pt x="76974" y="1455766"/>
                  </a:lnTo>
                  <a:lnTo>
                    <a:pt x="99084" y="1430167"/>
                  </a:lnTo>
                  <a:lnTo>
                    <a:pt x="123573" y="1405115"/>
                  </a:lnTo>
                  <a:lnTo>
                    <a:pt x="150324" y="1380647"/>
                  </a:lnTo>
                  <a:lnTo>
                    <a:pt x="179259" y="1356803"/>
                  </a:lnTo>
                  <a:lnTo>
                    <a:pt x="210280" y="1333583"/>
                  </a:lnTo>
                  <a:lnTo>
                    <a:pt x="243250" y="1311046"/>
                  </a:lnTo>
                  <a:lnTo>
                    <a:pt x="278113" y="1289230"/>
                  </a:lnTo>
                  <a:lnTo>
                    <a:pt x="314749" y="1268174"/>
                  </a:lnTo>
                  <a:lnTo>
                    <a:pt x="353081" y="1247917"/>
                  </a:lnTo>
                  <a:lnTo>
                    <a:pt x="392993" y="1228519"/>
                  </a:lnTo>
                  <a:lnTo>
                    <a:pt x="434387" y="1210017"/>
                  </a:lnTo>
                  <a:lnTo>
                    <a:pt x="477166" y="1192451"/>
                  </a:lnTo>
                  <a:lnTo>
                    <a:pt x="521250" y="1175879"/>
                  </a:lnTo>
                  <a:lnTo>
                    <a:pt x="566524" y="1160341"/>
                  </a:lnTo>
                  <a:lnTo>
                    <a:pt x="612909" y="1145894"/>
                  </a:lnTo>
                  <a:lnTo>
                    <a:pt x="660289" y="1132578"/>
                  </a:lnTo>
                  <a:lnTo>
                    <a:pt x="708565" y="1120432"/>
                  </a:lnTo>
                  <a:lnTo>
                    <a:pt x="757660" y="1109553"/>
                  </a:lnTo>
                  <a:lnTo>
                    <a:pt x="807458" y="1099942"/>
                  </a:lnTo>
                  <a:lnTo>
                    <a:pt x="857860" y="1091675"/>
                  </a:lnTo>
                  <a:lnTo>
                    <a:pt x="908788" y="1084793"/>
                  </a:lnTo>
                  <a:lnTo>
                    <a:pt x="960106" y="1079334"/>
                  </a:lnTo>
                  <a:lnTo>
                    <a:pt x="1011756" y="1075396"/>
                  </a:lnTo>
                  <a:lnTo>
                    <a:pt x="1063620" y="1072978"/>
                  </a:lnTo>
                  <a:lnTo>
                    <a:pt x="1115289" y="1072179"/>
                  </a:lnTo>
                  <a:lnTo>
                    <a:pt x="1140968" y="1071769"/>
                  </a:lnTo>
                  <a:lnTo>
                    <a:pt x="1140363" y="1071789"/>
                  </a:lnTo>
                  <a:lnTo>
                    <a:pt x="1166022" y="1070600"/>
                  </a:lnTo>
                  <a:lnTo>
                    <a:pt x="1165418" y="1070639"/>
                  </a:lnTo>
                  <a:lnTo>
                    <a:pt x="1191077" y="1068689"/>
                  </a:lnTo>
                  <a:lnTo>
                    <a:pt x="1190472" y="1068728"/>
                  </a:lnTo>
                  <a:lnTo>
                    <a:pt x="1216093" y="1066018"/>
                  </a:lnTo>
                  <a:lnTo>
                    <a:pt x="1215508" y="1066077"/>
                  </a:lnTo>
                  <a:lnTo>
                    <a:pt x="1241069" y="1062606"/>
                  </a:lnTo>
                  <a:lnTo>
                    <a:pt x="1240484" y="1062704"/>
                  </a:lnTo>
                  <a:lnTo>
                    <a:pt x="1265987" y="1058493"/>
                  </a:lnTo>
                  <a:lnTo>
                    <a:pt x="1265149" y="1058649"/>
                  </a:lnTo>
                  <a:lnTo>
                    <a:pt x="1315902" y="1048062"/>
                  </a:lnTo>
                  <a:lnTo>
                    <a:pt x="1314849" y="1048315"/>
                  </a:lnTo>
                  <a:lnTo>
                    <a:pt x="1365192" y="1034941"/>
                  </a:lnTo>
                  <a:lnTo>
                    <a:pt x="1364198" y="1035234"/>
                  </a:lnTo>
                  <a:lnTo>
                    <a:pt x="1414034" y="1019149"/>
                  </a:lnTo>
                  <a:lnTo>
                    <a:pt x="1413078" y="1019481"/>
                  </a:lnTo>
                  <a:lnTo>
                    <a:pt x="1462330" y="1000803"/>
                  </a:lnTo>
                  <a:lnTo>
                    <a:pt x="1461413" y="1001174"/>
                  </a:lnTo>
                  <a:lnTo>
                    <a:pt x="1509963" y="980001"/>
                  </a:lnTo>
                  <a:lnTo>
                    <a:pt x="1509105" y="980410"/>
                  </a:lnTo>
                  <a:lnTo>
                    <a:pt x="1556836" y="956820"/>
                  </a:lnTo>
                  <a:lnTo>
                    <a:pt x="1556017" y="957249"/>
                  </a:lnTo>
                  <a:lnTo>
                    <a:pt x="1602850" y="931378"/>
                  </a:lnTo>
                  <a:lnTo>
                    <a:pt x="1602071" y="931826"/>
                  </a:lnTo>
                  <a:lnTo>
                    <a:pt x="1647910" y="903752"/>
                  </a:lnTo>
                  <a:lnTo>
                    <a:pt x="1647169" y="904220"/>
                  </a:lnTo>
                  <a:lnTo>
                    <a:pt x="1691897" y="874059"/>
                  </a:lnTo>
                  <a:lnTo>
                    <a:pt x="1691195" y="874546"/>
                  </a:lnTo>
                  <a:lnTo>
                    <a:pt x="1734714" y="842378"/>
                  </a:lnTo>
                  <a:lnTo>
                    <a:pt x="1734051" y="842904"/>
                  </a:lnTo>
                  <a:lnTo>
                    <a:pt x="1776264" y="808825"/>
                  </a:lnTo>
                  <a:lnTo>
                    <a:pt x="1775621" y="809371"/>
                  </a:lnTo>
                  <a:lnTo>
                    <a:pt x="1816449" y="773498"/>
                  </a:lnTo>
                  <a:lnTo>
                    <a:pt x="1815825" y="774063"/>
                  </a:lnTo>
                  <a:lnTo>
                    <a:pt x="1855133" y="736494"/>
                  </a:lnTo>
                  <a:lnTo>
                    <a:pt x="1854548" y="737079"/>
                  </a:lnTo>
                  <a:lnTo>
                    <a:pt x="1892256" y="697911"/>
                  </a:lnTo>
                  <a:lnTo>
                    <a:pt x="1891691" y="698516"/>
                  </a:lnTo>
                  <a:lnTo>
                    <a:pt x="1927684" y="657847"/>
                  </a:lnTo>
                  <a:lnTo>
                    <a:pt x="1927138" y="658490"/>
                  </a:lnTo>
                  <a:lnTo>
                    <a:pt x="1961337" y="616417"/>
                  </a:lnTo>
                  <a:lnTo>
                    <a:pt x="1960810" y="617100"/>
                  </a:lnTo>
                  <a:lnTo>
                    <a:pt x="1993099" y="573721"/>
                  </a:lnTo>
                  <a:lnTo>
                    <a:pt x="1992592" y="574423"/>
                  </a:lnTo>
                  <a:lnTo>
                    <a:pt x="2022872" y="529854"/>
                  </a:lnTo>
                  <a:lnTo>
                    <a:pt x="2022404" y="530595"/>
                  </a:lnTo>
                  <a:lnTo>
                    <a:pt x="2050578" y="484916"/>
                  </a:lnTo>
                  <a:lnTo>
                    <a:pt x="2050110" y="485696"/>
                  </a:lnTo>
                  <a:lnTo>
                    <a:pt x="2076081" y="439022"/>
                  </a:lnTo>
                  <a:lnTo>
                    <a:pt x="2075652" y="439860"/>
                  </a:lnTo>
                  <a:lnTo>
                    <a:pt x="2099323" y="392290"/>
                  </a:lnTo>
                  <a:lnTo>
                    <a:pt x="2098913" y="393147"/>
                  </a:lnTo>
                  <a:lnTo>
                    <a:pt x="2120166" y="344777"/>
                  </a:lnTo>
                  <a:lnTo>
                    <a:pt x="2119796" y="345694"/>
                  </a:lnTo>
                  <a:lnTo>
                    <a:pt x="2138533" y="296622"/>
                  </a:lnTo>
                  <a:lnTo>
                    <a:pt x="2138201" y="297577"/>
                  </a:lnTo>
                  <a:lnTo>
                    <a:pt x="2154326" y="247901"/>
                  </a:lnTo>
                  <a:lnTo>
                    <a:pt x="2154033" y="248915"/>
                  </a:lnTo>
                  <a:lnTo>
                    <a:pt x="2167468" y="198751"/>
                  </a:lnTo>
                  <a:lnTo>
                    <a:pt x="2167214" y="199824"/>
                  </a:lnTo>
                  <a:lnTo>
                    <a:pt x="2177821" y="149251"/>
                  </a:lnTo>
                  <a:lnTo>
                    <a:pt x="2177665" y="150069"/>
                  </a:lnTo>
                  <a:lnTo>
                    <a:pt x="2181896" y="124666"/>
                  </a:lnTo>
                  <a:lnTo>
                    <a:pt x="2181701" y="126167"/>
                  </a:lnTo>
                  <a:lnTo>
                    <a:pt x="2184177" y="98717"/>
                  </a:lnTo>
                  <a:lnTo>
                    <a:pt x="2224225" y="102323"/>
                  </a:lnTo>
                  <a:lnTo>
                    <a:pt x="2221691" y="130534"/>
                  </a:lnTo>
                  <a:lnTo>
                    <a:pt x="2217265" y="157088"/>
                  </a:lnTo>
                  <a:lnTo>
                    <a:pt x="2206444" y="208616"/>
                  </a:lnTo>
                  <a:lnTo>
                    <a:pt x="2192737" y="259833"/>
                  </a:lnTo>
                  <a:lnTo>
                    <a:pt x="2176281" y="310484"/>
                  </a:lnTo>
                  <a:lnTo>
                    <a:pt x="2157173" y="360491"/>
                  </a:lnTo>
                  <a:lnTo>
                    <a:pt x="2135530" y="409758"/>
                  </a:lnTo>
                  <a:lnTo>
                    <a:pt x="2111450" y="458167"/>
                  </a:lnTo>
                  <a:lnTo>
                    <a:pt x="2085031" y="505640"/>
                  </a:lnTo>
                  <a:lnTo>
                    <a:pt x="2056389" y="552080"/>
                  </a:lnTo>
                  <a:lnTo>
                    <a:pt x="2025621" y="597389"/>
                  </a:lnTo>
                  <a:lnTo>
                    <a:pt x="1992806" y="641450"/>
                  </a:lnTo>
                  <a:lnTo>
                    <a:pt x="1958081" y="684186"/>
                  </a:lnTo>
                  <a:lnTo>
                    <a:pt x="1921522" y="725479"/>
                  </a:lnTo>
                  <a:lnTo>
                    <a:pt x="1883229" y="765271"/>
                  </a:lnTo>
                  <a:lnTo>
                    <a:pt x="1843297" y="803424"/>
                  </a:lnTo>
                  <a:lnTo>
                    <a:pt x="1801865" y="839843"/>
                  </a:lnTo>
                  <a:lnTo>
                    <a:pt x="1758969" y="874449"/>
                  </a:lnTo>
                  <a:lnTo>
                    <a:pt x="1714749" y="907144"/>
                  </a:lnTo>
                  <a:lnTo>
                    <a:pt x="1669299" y="937811"/>
                  </a:lnTo>
                  <a:lnTo>
                    <a:pt x="1622699" y="966354"/>
                  </a:lnTo>
                  <a:lnTo>
                    <a:pt x="1575066" y="992674"/>
                  </a:lnTo>
                  <a:lnTo>
                    <a:pt x="1526478" y="1016673"/>
                  </a:lnTo>
                  <a:lnTo>
                    <a:pt x="1477051" y="1038236"/>
                  </a:lnTo>
                  <a:lnTo>
                    <a:pt x="1426863" y="1057264"/>
                  </a:lnTo>
                  <a:lnTo>
                    <a:pt x="1376033" y="1073661"/>
                  </a:lnTo>
                  <a:lnTo>
                    <a:pt x="1324656" y="1087308"/>
                  </a:lnTo>
                  <a:lnTo>
                    <a:pt x="1272948" y="1098089"/>
                  </a:lnTo>
                  <a:lnTo>
                    <a:pt x="1246763" y="1102417"/>
                  </a:lnTo>
                  <a:lnTo>
                    <a:pt x="1220635" y="1105966"/>
                  </a:lnTo>
                  <a:lnTo>
                    <a:pt x="1194430" y="1108754"/>
                  </a:lnTo>
                  <a:lnTo>
                    <a:pt x="1168186" y="1110762"/>
                  </a:lnTo>
                  <a:lnTo>
                    <a:pt x="1141904" y="1111971"/>
                  </a:lnTo>
                  <a:lnTo>
                    <a:pt x="1115913" y="1112380"/>
                  </a:lnTo>
                  <a:lnTo>
                    <a:pt x="1064555" y="1113179"/>
                  </a:lnTo>
                  <a:lnTo>
                    <a:pt x="1065180" y="1113160"/>
                  </a:lnTo>
                  <a:lnTo>
                    <a:pt x="1013920" y="1115538"/>
                  </a:lnTo>
                  <a:lnTo>
                    <a:pt x="1014524" y="1115499"/>
                  </a:lnTo>
                  <a:lnTo>
                    <a:pt x="963479" y="1119418"/>
                  </a:lnTo>
                  <a:lnTo>
                    <a:pt x="964064" y="1119360"/>
                  </a:lnTo>
                  <a:lnTo>
                    <a:pt x="913311" y="1124741"/>
                  </a:lnTo>
                  <a:lnTo>
                    <a:pt x="913877" y="1124682"/>
                  </a:lnTo>
                  <a:lnTo>
                    <a:pt x="863534" y="1131486"/>
                  </a:lnTo>
                  <a:lnTo>
                    <a:pt x="864099" y="1131389"/>
                  </a:lnTo>
                  <a:lnTo>
                    <a:pt x="814243" y="1139577"/>
                  </a:lnTo>
                  <a:lnTo>
                    <a:pt x="814809" y="1139480"/>
                  </a:lnTo>
                  <a:lnTo>
                    <a:pt x="765557" y="1148974"/>
                  </a:lnTo>
                  <a:lnTo>
                    <a:pt x="766103" y="1148857"/>
                  </a:lnTo>
                  <a:lnTo>
                    <a:pt x="717553" y="1159639"/>
                  </a:lnTo>
                  <a:lnTo>
                    <a:pt x="718099" y="1159502"/>
                  </a:lnTo>
                  <a:lnTo>
                    <a:pt x="670369" y="1171492"/>
                  </a:lnTo>
                  <a:lnTo>
                    <a:pt x="670895" y="1171356"/>
                  </a:lnTo>
                  <a:lnTo>
                    <a:pt x="624062" y="1184516"/>
                  </a:lnTo>
                  <a:lnTo>
                    <a:pt x="624608" y="1184360"/>
                  </a:lnTo>
                  <a:lnTo>
                    <a:pt x="578768" y="1198631"/>
                  </a:lnTo>
                  <a:lnTo>
                    <a:pt x="579314" y="1198455"/>
                  </a:lnTo>
                  <a:lnTo>
                    <a:pt x="534587" y="1213818"/>
                  </a:lnTo>
                  <a:lnTo>
                    <a:pt x="535133" y="1213623"/>
                  </a:lnTo>
                  <a:lnTo>
                    <a:pt x="491613" y="1229981"/>
                  </a:lnTo>
                  <a:lnTo>
                    <a:pt x="492159" y="1229766"/>
                  </a:lnTo>
                  <a:lnTo>
                    <a:pt x="449946" y="1247098"/>
                  </a:lnTo>
                  <a:lnTo>
                    <a:pt x="450512" y="1246845"/>
                  </a:lnTo>
                  <a:lnTo>
                    <a:pt x="409703" y="1265093"/>
                  </a:lnTo>
                  <a:lnTo>
                    <a:pt x="410288" y="1264820"/>
                  </a:lnTo>
                  <a:lnTo>
                    <a:pt x="370961" y="1283946"/>
                  </a:lnTo>
                  <a:lnTo>
                    <a:pt x="371565" y="1283634"/>
                  </a:lnTo>
                  <a:lnTo>
                    <a:pt x="333857" y="1303559"/>
                  </a:lnTo>
                  <a:lnTo>
                    <a:pt x="334480" y="1303208"/>
                  </a:lnTo>
                  <a:lnTo>
                    <a:pt x="298488" y="1323894"/>
                  </a:lnTo>
                  <a:lnTo>
                    <a:pt x="299131" y="1323523"/>
                  </a:lnTo>
                  <a:lnTo>
                    <a:pt x="264932" y="1344910"/>
                  </a:lnTo>
                  <a:lnTo>
                    <a:pt x="265615" y="1344482"/>
                  </a:lnTo>
                  <a:lnTo>
                    <a:pt x="233326" y="1366532"/>
                  </a:lnTo>
                  <a:lnTo>
                    <a:pt x="234028" y="1366025"/>
                  </a:lnTo>
                  <a:lnTo>
                    <a:pt x="203748" y="1388699"/>
                  </a:lnTo>
                  <a:lnTo>
                    <a:pt x="204489" y="1388114"/>
                  </a:lnTo>
                  <a:lnTo>
                    <a:pt x="176315" y="1411354"/>
                  </a:lnTo>
                  <a:lnTo>
                    <a:pt x="177075" y="1410671"/>
                  </a:lnTo>
                  <a:lnTo>
                    <a:pt x="151123" y="1434417"/>
                  </a:lnTo>
                  <a:lnTo>
                    <a:pt x="151923" y="1433637"/>
                  </a:lnTo>
                  <a:lnTo>
                    <a:pt x="128272" y="1457832"/>
                  </a:lnTo>
                  <a:lnTo>
                    <a:pt x="129111" y="1456916"/>
                  </a:lnTo>
                  <a:lnTo>
                    <a:pt x="107858" y="1481520"/>
                  </a:lnTo>
                  <a:lnTo>
                    <a:pt x="108716" y="1480448"/>
                  </a:lnTo>
                  <a:lnTo>
                    <a:pt x="89959" y="1505422"/>
                  </a:lnTo>
                  <a:lnTo>
                    <a:pt x="90836" y="1504155"/>
                  </a:lnTo>
                  <a:lnTo>
                    <a:pt x="74692" y="1529422"/>
                  </a:lnTo>
                  <a:lnTo>
                    <a:pt x="75550" y="1527979"/>
                  </a:lnTo>
                  <a:lnTo>
                    <a:pt x="62116" y="1553500"/>
                  </a:lnTo>
                  <a:lnTo>
                    <a:pt x="62915" y="1551804"/>
                  </a:lnTo>
                  <a:lnTo>
                    <a:pt x="52289" y="1577519"/>
                  </a:lnTo>
                  <a:lnTo>
                    <a:pt x="52816" y="1576096"/>
                  </a:lnTo>
                  <a:lnTo>
                    <a:pt x="48585" y="1589022"/>
                  </a:lnTo>
                  <a:lnTo>
                    <a:pt x="48896" y="1587989"/>
                  </a:lnTo>
                  <a:lnTo>
                    <a:pt x="45406" y="1600954"/>
                  </a:lnTo>
                  <a:lnTo>
                    <a:pt x="45680" y="1599862"/>
                  </a:lnTo>
                  <a:lnTo>
                    <a:pt x="42930" y="1612846"/>
                  </a:lnTo>
                  <a:lnTo>
                    <a:pt x="43145" y="1611715"/>
                  </a:lnTo>
                  <a:lnTo>
                    <a:pt x="41175" y="1624719"/>
                  </a:lnTo>
                  <a:lnTo>
                    <a:pt x="41312" y="1623530"/>
                  </a:lnTo>
                  <a:lnTo>
                    <a:pt x="40122" y="1636554"/>
                  </a:lnTo>
                  <a:lnTo>
                    <a:pt x="40201" y="1635345"/>
                  </a:lnTo>
                  <a:lnTo>
                    <a:pt x="39811" y="1648349"/>
                  </a:lnTo>
                  <a:close/>
                  <a:moveTo>
                    <a:pt x="2142569" y="116205"/>
                  </a:moveTo>
                  <a:lnTo>
                    <a:pt x="2211494" y="261"/>
                  </a:lnTo>
                  <a:lnTo>
                    <a:pt x="2262890" y="124958"/>
                  </a:lnTo>
                  <a:close/>
                </a:path>
              </a:pathLst>
            </a:custGeom>
            <a:solidFill>
              <a:srgbClr val="A11E3B">
                <a:alpha val="60000"/>
              </a:srgbClr>
            </a:solidFill>
            <a:ln w="1949" cap="flat">
              <a:noFill/>
              <a:prstDash val="solid"/>
              <a:miter/>
            </a:ln>
          </p:spPr>
          <p:txBody>
            <a:bodyPr rtlCol="0" anchor="ctr"/>
            <a:lstStyle/>
            <a:p>
              <a:endParaRPr lang="de-DE"/>
            </a:p>
          </p:txBody>
        </p:sp>
        <p:sp>
          <p:nvSpPr>
            <p:cNvPr id="167" name="Freihandform: Form 166">
              <a:extLst>
                <a:ext uri="{FF2B5EF4-FFF2-40B4-BE49-F238E27FC236}">
                  <a16:creationId xmlns:a16="http://schemas.microsoft.com/office/drawing/2014/main" id="{5FF13CB3-7718-E4CC-99FD-5EBCDB2D12F9}"/>
                </a:ext>
              </a:extLst>
            </p:cNvPr>
            <p:cNvSpPr/>
            <p:nvPr/>
          </p:nvSpPr>
          <p:spPr>
            <a:xfrm rot="16200000" flipV="1">
              <a:off x="6285976" y="2999826"/>
              <a:ext cx="1650729" cy="2263459"/>
            </a:xfrm>
            <a:custGeom>
              <a:avLst/>
              <a:gdLst>
                <a:gd name="connsiteX0" fmla="*/ 2022 w 1650729"/>
                <a:gd name="connsiteY0" fmla="*/ 1084 h 2263459"/>
                <a:gd name="connsiteX1" fmla="*/ 15900 w 1650729"/>
                <a:gd name="connsiteY1" fmla="*/ 1501 h 2263459"/>
                <a:gd name="connsiteX2" fmla="*/ 30348 w 1650729"/>
                <a:gd name="connsiteY2" fmla="*/ 2796 h 2263459"/>
                <a:gd name="connsiteX3" fmla="*/ 44745 w 1650729"/>
                <a:gd name="connsiteY3" fmla="*/ 4931 h 2263459"/>
                <a:gd name="connsiteX4" fmla="*/ 59076 w 1650729"/>
                <a:gd name="connsiteY4" fmla="*/ 7888 h 2263459"/>
                <a:gd name="connsiteX5" fmla="*/ 73329 w 1650729"/>
                <a:gd name="connsiteY5" fmla="*/ 11647 h 2263459"/>
                <a:gd name="connsiteX6" fmla="*/ 87727 w 1650729"/>
                <a:gd name="connsiteY6" fmla="*/ 16261 h 2263459"/>
                <a:gd name="connsiteX7" fmla="*/ 115519 w 1650729"/>
                <a:gd name="connsiteY7" fmla="*/ 27507 h 2263459"/>
                <a:gd name="connsiteX8" fmla="*/ 143120 w 1650729"/>
                <a:gd name="connsiteY8" fmla="*/ 41743 h 2263459"/>
                <a:gd name="connsiteX9" fmla="*/ 170248 w 1650729"/>
                <a:gd name="connsiteY9" fmla="*/ 58728 h 2263459"/>
                <a:gd name="connsiteX10" fmla="*/ 196874 w 1650729"/>
                <a:gd name="connsiteY10" fmla="*/ 78331 h 2263459"/>
                <a:gd name="connsiteX11" fmla="*/ 222971 w 1650729"/>
                <a:gd name="connsiteY11" fmla="*/ 100430 h 2263459"/>
                <a:gd name="connsiteX12" fmla="*/ 248513 w 1650729"/>
                <a:gd name="connsiteY12" fmla="*/ 124914 h 2263459"/>
                <a:gd name="connsiteX13" fmla="*/ 273471 w 1650729"/>
                <a:gd name="connsiteY13" fmla="*/ 151676 h 2263459"/>
                <a:gd name="connsiteX14" fmla="*/ 297808 w 1650729"/>
                <a:gd name="connsiteY14" fmla="*/ 180613 h 2263459"/>
                <a:gd name="connsiteX15" fmla="*/ 321492 w 1650729"/>
                <a:gd name="connsiteY15" fmla="*/ 211625 h 2263459"/>
                <a:gd name="connsiteX16" fmla="*/ 344484 w 1650729"/>
                <a:gd name="connsiteY16" fmla="*/ 244614 h 2263459"/>
                <a:gd name="connsiteX17" fmla="*/ 366742 w 1650729"/>
                <a:gd name="connsiteY17" fmla="*/ 279480 h 2263459"/>
                <a:gd name="connsiteX18" fmla="*/ 388225 w 1650729"/>
                <a:gd name="connsiteY18" fmla="*/ 316127 h 2263459"/>
                <a:gd name="connsiteX19" fmla="*/ 408889 w 1650729"/>
                <a:gd name="connsiteY19" fmla="*/ 354459 h 2263459"/>
                <a:gd name="connsiteX20" fmla="*/ 428685 w 1650729"/>
                <a:gd name="connsiteY20" fmla="*/ 394377 h 2263459"/>
                <a:gd name="connsiteX21" fmla="*/ 447568 w 1650729"/>
                <a:gd name="connsiteY21" fmla="*/ 435785 h 2263459"/>
                <a:gd name="connsiteX22" fmla="*/ 465491 w 1650729"/>
                <a:gd name="connsiteY22" fmla="*/ 478587 h 2263459"/>
                <a:gd name="connsiteX23" fmla="*/ 482405 w 1650729"/>
                <a:gd name="connsiteY23" fmla="*/ 522681 h 2263459"/>
                <a:gd name="connsiteX24" fmla="*/ 498259 w 1650729"/>
                <a:gd name="connsiteY24" fmla="*/ 567975 h 2263459"/>
                <a:gd name="connsiteX25" fmla="*/ 513005 w 1650729"/>
                <a:gd name="connsiteY25" fmla="*/ 614368 h 2263459"/>
                <a:gd name="connsiteX26" fmla="*/ 526591 w 1650729"/>
                <a:gd name="connsiteY26" fmla="*/ 661763 h 2263459"/>
                <a:gd name="connsiteX27" fmla="*/ 538968 w 1650729"/>
                <a:gd name="connsiteY27" fmla="*/ 710063 h 2263459"/>
                <a:gd name="connsiteX28" fmla="*/ 550084 w 1650729"/>
                <a:gd name="connsiteY28" fmla="*/ 759168 h 2263459"/>
                <a:gd name="connsiteX29" fmla="*/ 559887 w 1650729"/>
                <a:gd name="connsiteY29" fmla="*/ 808982 h 2263459"/>
                <a:gd name="connsiteX30" fmla="*/ 568328 w 1650729"/>
                <a:gd name="connsiteY30" fmla="*/ 859405 h 2263459"/>
                <a:gd name="connsiteX31" fmla="*/ 575351 w 1650729"/>
                <a:gd name="connsiteY31" fmla="*/ 910341 h 2263459"/>
                <a:gd name="connsiteX32" fmla="*/ 580906 w 1650729"/>
                <a:gd name="connsiteY32" fmla="*/ 961690 h 2263459"/>
                <a:gd name="connsiteX33" fmla="*/ 584940 w 1650729"/>
                <a:gd name="connsiteY33" fmla="*/ 1013357 h 2263459"/>
                <a:gd name="connsiteX34" fmla="*/ 587399 w 1650729"/>
                <a:gd name="connsiteY34" fmla="*/ 1065238 h 2263459"/>
                <a:gd name="connsiteX35" fmla="*/ 588225 w 1650729"/>
                <a:gd name="connsiteY35" fmla="*/ 1116914 h 2263459"/>
                <a:gd name="connsiteX36" fmla="*/ 588621 w 1650729"/>
                <a:gd name="connsiteY36" fmla="*/ 1142614 h 2263459"/>
                <a:gd name="connsiteX37" fmla="*/ 588602 w 1650729"/>
                <a:gd name="connsiteY37" fmla="*/ 1142002 h 2263459"/>
                <a:gd name="connsiteX38" fmla="*/ 589777 w 1650729"/>
                <a:gd name="connsiteY38" fmla="*/ 1167676 h 2263459"/>
                <a:gd name="connsiteX39" fmla="*/ 589740 w 1650729"/>
                <a:gd name="connsiteY39" fmla="*/ 1167076 h 2263459"/>
                <a:gd name="connsiteX40" fmla="*/ 591686 w 1650729"/>
                <a:gd name="connsiteY40" fmla="*/ 1192725 h 2263459"/>
                <a:gd name="connsiteX41" fmla="*/ 591632 w 1650729"/>
                <a:gd name="connsiteY41" fmla="*/ 1192138 h 2263459"/>
                <a:gd name="connsiteX42" fmla="*/ 594334 w 1650729"/>
                <a:gd name="connsiteY42" fmla="*/ 1217748 h 2263459"/>
                <a:gd name="connsiteX43" fmla="*/ 594264 w 1650729"/>
                <a:gd name="connsiteY43" fmla="*/ 1217173 h 2263459"/>
                <a:gd name="connsiteX44" fmla="*/ 597709 w 1650729"/>
                <a:gd name="connsiteY44" fmla="*/ 1242733 h 2263459"/>
                <a:gd name="connsiteX45" fmla="*/ 597625 w 1650729"/>
                <a:gd name="connsiteY45" fmla="*/ 1242169 h 2263459"/>
                <a:gd name="connsiteX46" fmla="*/ 601802 w 1650729"/>
                <a:gd name="connsiteY46" fmla="*/ 1267668 h 2263459"/>
                <a:gd name="connsiteX47" fmla="*/ 601648 w 1650729"/>
                <a:gd name="connsiteY47" fmla="*/ 1266846 h 2263459"/>
                <a:gd name="connsiteX48" fmla="*/ 612147 w 1650729"/>
                <a:gd name="connsiteY48" fmla="*/ 1317604 h 2263459"/>
                <a:gd name="connsiteX49" fmla="*/ 611900 w 1650729"/>
                <a:gd name="connsiteY49" fmla="*/ 1316551 h 2263459"/>
                <a:gd name="connsiteX50" fmla="*/ 625174 w 1650729"/>
                <a:gd name="connsiteY50" fmla="*/ 1366910 h 2263459"/>
                <a:gd name="connsiteX51" fmla="*/ 624881 w 1650729"/>
                <a:gd name="connsiteY51" fmla="*/ 1365907 h 2263459"/>
                <a:gd name="connsiteX52" fmla="*/ 640834 w 1650729"/>
                <a:gd name="connsiteY52" fmla="*/ 1415763 h 2263459"/>
                <a:gd name="connsiteX53" fmla="*/ 640503 w 1650729"/>
                <a:gd name="connsiteY53" fmla="*/ 1414810 h 2263459"/>
                <a:gd name="connsiteX54" fmla="*/ 659035 w 1650729"/>
                <a:gd name="connsiteY54" fmla="*/ 1464063 h 2263459"/>
                <a:gd name="connsiteX55" fmla="*/ 658669 w 1650729"/>
                <a:gd name="connsiteY55" fmla="*/ 1463158 h 2263459"/>
                <a:gd name="connsiteX56" fmla="*/ 679682 w 1650729"/>
                <a:gd name="connsiteY56" fmla="*/ 1511709 h 2263459"/>
                <a:gd name="connsiteX57" fmla="*/ 679284 w 1650729"/>
                <a:gd name="connsiteY57" fmla="*/ 1510850 h 2263459"/>
                <a:gd name="connsiteX58" fmla="*/ 702677 w 1650729"/>
                <a:gd name="connsiteY58" fmla="*/ 1558598 h 2263459"/>
                <a:gd name="connsiteX59" fmla="*/ 702252 w 1650729"/>
                <a:gd name="connsiteY59" fmla="*/ 1557781 h 2263459"/>
                <a:gd name="connsiteX60" fmla="*/ 727927 w 1650729"/>
                <a:gd name="connsiteY60" fmla="*/ 1604626 h 2263459"/>
                <a:gd name="connsiteX61" fmla="*/ 727479 w 1650729"/>
                <a:gd name="connsiteY61" fmla="*/ 1603848 h 2263459"/>
                <a:gd name="connsiteX62" fmla="*/ 755333 w 1650729"/>
                <a:gd name="connsiteY62" fmla="*/ 1649689 h 2263459"/>
                <a:gd name="connsiteX63" fmla="*/ 754861 w 1650729"/>
                <a:gd name="connsiteY63" fmla="*/ 1648949 h 2263459"/>
                <a:gd name="connsiteX64" fmla="*/ 784800 w 1650729"/>
                <a:gd name="connsiteY64" fmla="*/ 1693686 h 2263459"/>
                <a:gd name="connsiteX65" fmla="*/ 784305 w 1650729"/>
                <a:gd name="connsiteY65" fmla="*/ 1692979 h 2263459"/>
                <a:gd name="connsiteX66" fmla="*/ 816227 w 1650729"/>
                <a:gd name="connsiteY66" fmla="*/ 1736514 h 2263459"/>
                <a:gd name="connsiteX67" fmla="*/ 815708 w 1650729"/>
                <a:gd name="connsiteY67" fmla="*/ 1735837 h 2263459"/>
                <a:gd name="connsiteX68" fmla="*/ 849515 w 1650729"/>
                <a:gd name="connsiteY68" fmla="*/ 1778066 h 2263459"/>
                <a:gd name="connsiteX69" fmla="*/ 848975 w 1650729"/>
                <a:gd name="connsiteY69" fmla="*/ 1777418 h 2263459"/>
                <a:gd name="connsiteX70" fmla="*/ 884568 w 1650729"/>
                <a:gd name="connsiteY70" fmla="*/ 1818243 h 2263459"/>
                <a:gd name="connsiteX71" fmla="*/ 884003 w 1650729"/>
                <a:gd name="connsiteY71" fmla="*/ 1817623 h 2263459"/>
                <a:gd name="connsiteX72" fmla="*/ 921283 w 1650729"/>
                <a:gd name="connsiteY72" fmla="*/ 1856941 h 2263459"/>
                <a:gd name="connsiteX73" fmla="*/ 920694 w 1650729"/>
                <a:gd name="connsiteY73" fmla="*/ 1856347 h 2263459"/>
                <a:gd name="connsiteX74" fmla="*/ 959559 w 1650729"/>
                <a:gd name="connsiteY74" fmla="*/ 1894060 h 2263459"/>
                <a:gd name="connsiteX75" fmla="*/ 958945 w 1650729"/>
                <a:gd name="connsiteY75" fmla="*/ 1893487 h 2263459"/>
                <a:gd name="connsiteX76" fmla="*/ 999299 w 1650729"/>
                <a:gd name="connsiteY76" fmla="*/ 1929494 h 2263459"/>
                <a:gd name="connsiteX77" fmla="*/ 998654 w 1650729"/>
                <a:gd name="connsiteY77" fmla="*/ 1928945 h 2263459"/>
                <a:gd name="connsiteX78" fmla="*/ 1040396 w 1650729"/>
                <a:gd name="connsiteY78" fmla="*/ 1963147 h 2263459"/>
                <a:gd name="connsiteX79" fmla="*/ 1039724 w 1650729"/>
                <a:gd name="connsiteY79" fmla="*/ 1962616 h 2263459"/>
                <a:gd name="connsiteX80" fmla="*/ 1082755 w 1650729"/>
                <a:gd name="connsiteY80" fmla="*/ 1994912 h 2263459"/>
                <a:gd name="connsiteX81" fmla="*/ 1082048 w 1650729"/>
                <a:gd name="connsiteY81" fmla="*/ 1994405 h 2263459"/>
                <a:gd name="connsiteX82" fmla="*/ 1126271 w 1650729"/>
                <a:gd name="connsiteY82" fmla="*/ 2024702 h 2263459"/>
                <a:gd name="connsiteX83" fmla="*/ 1125528 w 1650729"/>
                <a:gd name="connsiteY83" fmla="*/ 2024214 h 2263459"/>
                <a:gd name="connsiteX84" fmla="*/ 1170841 w 1650729"/>
                <a:gd name="connsiteY84" fmla="*/ 2052386 h 2263459"/>
                <a:gd name="connsiteX85" fmla="*/ 1170059 w 1650729"/>
                <a:gd name="connsiteY85" fmla="*/ 2051918 h 2263459"/>
                <a:gd name="connsiteX86" fmla="*/ 1216364 w 1650729"/>
                <a:gd name="connsiteY86" fmla="*/ 2077907 h 2263459"/>
                <a:gd name="connsiteX87" fmla="*/ 1215539 w 1650729"/>
                <a:gd name="connsiteY87" fmla="*/ 2077458 h 2263459"/>
                <a:gd name="connsiteX88" fmla="*/ 1262738 w 1650729"/>
                <a:gd name="connsiteY88" fmla="*/ 2101127 h 2263459"/>
                <a:gd name="connsiteX89" fmla="*/ 1261868 w 1650729"/>
                <a:gd name="connsiteY89" fmla="*/ 2100717 h 2263459"/>
                <a:gd name="connsiteX90" fmla="*/ 1309860 w 1650729"/>
                <a:gd name="connsiteY90" fmla="*/ 2121968 h 2263459"/>
                <a:gd name="connsiteX91" fmla="*/ 1308942 w 1650729"/>
                <a:gd name="connsiteY91" fmla="*/ 2121598 h 2263459"/>
                <a:gd name="connsiteX92" fmla="*/ 1357627 w 1650729"/>
                <a:gd name="connsiteY92" fmla="*/ 2140333 h 2263459"/>
                <a:gd name="connsiteX93" fmla="*/ 1356660 w 1650729"/>
                <a:gd name="connsiteY93" fmla="*/ 2140002 h 2263459"/>
                <a:gd name="connsiteX94" fmla="*/ 1405941 w 1650729"/>
                <a:gd name="connsiteY94" fmla="*/ 2156145 h 2263459"/>
                <a:gd name="connsiteX95" fmla="*/ 1404921 w 1650729"/>
                <a:gd name="connsiteY95" fmla="*/ 2155833 h 2263459"/>
                <a:gd name="connsiteX96" fmla="*/ 1454697 w 1650729"/>
                <a:gd name="connsiteY96" fmla="*/ 2169266 h 2263459"/>
                <a:gd name="connsiteX97" fmla="*/ 1453625 w 1650729"/>
                <a:gd name="connsiteY97" fmla="*/ 2169012 h 2263459"/>
                <a:gd name="connsiteX98" fmla="*/ 1503798 w 1650729"/>
                <a:gd name="connsiteY98" fmla="*/ 2179618 h 2263459"/>
                <a:gd name="connsiteX99" fmla="*/ 1502958 w 1650729"/>
                <a:gd name="connsiteY99" fmla="*/ 2179462 h 2263459"/>
                <a:gd name="connsiteX100" fmla="*/ 1528163 w 1650729"/>
                <a:gd name="connsiteY100" fmla="*/ 2183693 h 2263459"/>
                <a:gd name="connsiteX101" fmla="*/ 1526628 w 1650729"/>
                <a:gd name="connsiteY101" fmla="*/ 2183498 h 2263459"/>
                <a:gd name="connsiteX102" fmla="*/ 1553071 w 1650729"/>
                <a:gd name="connsiteY102" fmla="*/ 2185857 h 2263459"/>
                <a:gd name="connsiteX103" fmla="*/ 1549492 w 1650729"/>
                <a:gd name="connsiteY103" fmla="*/ 2225902 h 2263459"/>
                <a:gd name="connsiteX104" fmla="*/ 1522276 w 1650729"/>
                <a:gd name="connsiteY104" fmla="*/ 2223485 h 2263459"/>
                <a:gd name="connsiteX105" fmla="*/ 1495888 w 1650729"/>
                <a:gd name="connsiteY105" fmla="*/ 2219059 h 2263459"/>
                <a:gd name="connsiteX106" fmla="*/ 1444755 w 1650729"/>
                <a:gd name="connsiteY106" fmla="*/ 2208219 h 2263459"/>
                <a:gd name="connsiteX107" fmla="*/ 1393930 w 1650729"/>
                <a:gd name="connsiteY107" fmla="*/ 2194513 h 2263459"/>
                <a:gd name="connsiteX108" fmla="*/ 1343655 w 1650729"/>
                <a:gd name="connsiteY108" fmla="*/ 2178059 h 2263459"/>
                <a:gd name="connsiteX109" fmla="*/ 1294026 w 1650729"/>
                <a:gd name="connsiteY109" fmla="*/ 2158933 h 2263459"/>
                <a:gd name="connsiteX110" fmla="*/ 1245141 w 1650729"/>
                <a:gd name="connsiteY110" fmla="*/ 2137292 h 2263459"/>
                <a:gd name="connsiteX111" fmla="*/ 1197096 w 1650729"/>
                <a:gd name="connsiteY111" fmla="*/ 2113195 h 2263459"/>
                <a:gd name="connsiteX112" fmla="*/ 1149988 w 1650729"/>
                <a:gd name="connsiteY112" fmla="*/ 2086778 h 2263459"/>
                <a:gd name="connsiteX113" fmla="*/ 1103911 w 1650729"/>
                <a:gd name="connsiteY113" fmla="*/ 2058118 h 2263459"/>
                <a:gd name="connsiteX114" fmla="*/ 1058964 w 1650729"/>
                <a:gd name="connsiteY114" fmla="*/ 2027334 h 2263459"/>
                <a:gd name="connsiteX115" fmla="*/ 1015240 w 1650729"/>
                <a:gd name="connsiteY115" fmla="*/ 1994522 h 2263459"/>
                <a:gd name="connsiteX116" fmla="*/ 972839 w 1650729"/>
                <a:gd name="connsiteY116" fmla="*/ 1959780 h 2263459"/>
                <a:gd name="connsiteX117" fmla="*/ 931856 w 1650729"/>
                <a:gd name="connsiteY117" fmla="*/ 1923209 h 2263459"/>
                <a:gd name="connsiteX118" fmla="*/ 892387 w 1650729"/>
                <a:gd name="connsiteY118" fmla="*/ 1884911 h 2263459"/>
                <a:gd name="connsiteX119" fmla="*/ 854530 w 1650729"/>
                <a:gd name="connsiteY119" fmla="*/ 1844982 h 2263459"/>
                <a:gd name="connsiteX120" fmla="*/ 818385 w 1650729"/>
                <a:gd name="connsiteY120" fmla="*/ 1803524 h 2263459"/>
                <a:gd name="connsiteX121" fmla="*/ 784047 w 1650729"/>
                <a:gd name="connsiteY121" fmla="*/ 1760632 h 2263459"/>
                <a:gd name="connsiteX122" fmla="*/ 751619 w 1650729"/>
                <a:gd name="connsiteY122" fmla="*/ 1716407 h 2263459"/>
                <a:gd name="connsiteX123" fmla="*/ 721194 w 1650729"/>
                <a:gd name="connsiteY123" fmla="*/ 1670946 h 2263459"/>
                <a:gd name="connsiteX124" fmla="*/ 692876 w 1650729"/>
                <a:gd name="connsiteY124" fmla="*/ 1624344 h 2263459"/>
                <a:gd name="connsiteX125" fmla="*/ 666766 w 1650729"/>
                <a:gd name="connsiteY125" fmla="*/ 1576700 h 2263459"/>
                <a:gd name="connsiteX126" fmla="*/ 642961 w 1650729"/>
                <a:gd name="connsiteY126" fmla="*/ 1528113 h 2263459"/>
                <a:gd name="connsiteX127" fmla="*/ 621569 w 1650729"/>
                <a:gd name="connsiteY127" fmla="*/ 1478679 h 2263459"/>
                <a:gd name="connsiteX128" fmla="*/ 602687 w 1650729"/>
                <a:gd name="connsiteY128" fmla="*/ 1428496 h 2263459"/>
                <a:gd name="connsiteX129" fmla="*/ 586422 w 1650729"/>
                <a:gd name="connsiteY129" fmla="*/ 1377664 h 2263459"/>
                <a:gd name="connsiteX130" fmla="*/ 572875 w 1650729"/>
                <a:gd name="connsiteY130" fmla="*/ 1326278 h 2263459"/>
                <a:gd name="connsiteX131" fmla="*/ 562182 w 1650729"/>
                <a:gd name="connsiteY131" fmla="*/ 1274580 h 2263459"/>
                <a:gd name="connsiteX132" fmla="*/ 557893 w 1650729"/>
                <a:gd name="connsiteY132" fmla="*/ 1248387 h 2263459"/>
                <a:gd name="connsiteX133" fmla="*/ 554371 w 1650729"/>
                <a:gd name="connsiteY133" fmla="*/ 1222254 h 2263459"/>
                <a:gd name="connsiteX134" fmla="*/ 551608 w 1650729"/>
                <a:gd name="connsiteY134" fmla="*/ 1196061 h 2263459"/>
                <a:gd name="connsiteX135" fmla="*/ 549620 w 1650729"/>
                <a:gd name="connsiteY135" fmla="*/ 1169817 h 2263459"/>
                <a:gd name="connsiteX136" fmla="*/ 548417 w 1650729"/>
                <a:gd name="connsiteY136" fmla="*/ 1143536 h 2263459"/>
                <a:gd name="connsiteX137" fmla="*/ 548017 w 1650729"/>
                <a:gd name="connsiteY137" fmla="*/ 1117558 h 2263459"/>
                <a:gd name="connsiteX138" fmla="*/ 547194 w 1650729"/>
                <a:gd name="connsiteY138" fmla="*/ 1066197 h 2263459"/>
                <a:gd name="connsiteX139" fmla="*/ 547216 w 1650729"/>
                <a:gd name="connsiteY139" fmla="*/ 1066827 h 2263459"/>
                <a:gd name="connsiteX140" fmla="*/ 544784 w 1650729"/>
                <a:gd name="connsiteY140" fmla="*/ 1015565 h 2263459"/>
                <a:gd name="connsiteX141" fmla="*/ 544823 w 1650729"/>
                <a:gd name="connsiteY141" fmla="*/ 1016180 h 2263459"/>
                <a:gd name="connsiteX142" fmla="*/ 540838 w 1650729"/>
                <a:gd name="connsiteY142" fmla="*/ 965119 h 2263459"/>
                <a:gd name="connsiteX143" fmla="*/ 540892 w 1650729"/>
                <a:gd name="connsiteY143" fmla="*/ 965716 h 2263459"/>
                <a:gd name="connsiteX144" fmla="*/ 535402 w 1650729"/>
                <a:gd name="connsiteY144" fmla="*/ 914958 h 2263459"/>
                <a:gd name="connsiteX145" fmla="*/ 535474 w 1650729"/>
                <a:gd name="connsiteY145" fmla="*/ 915542 h 2263459"/>
                <a:gd name="connsiteX146" fmla="*/ 528531 w 1650729"/>
                <a:gd name="connsiteY146" fmla="*/ 865184 h 2263459"/>
                <a:gd name="connsiteX147" fmla="*/ 528617 w 1650729"/>
                <a:gd name="connsiteY147" fmla="*/ 865757 h 2263459"/>
                <a:gd name="connsiteX148" fmla="*/ 520274 w 1650729"/>
                <a:gd name="connsiteY148" fmla="*/ 815901 h 2263459"/>
                <a:gd name="connsiteX149" fmla="*/ 520375 w 1650729"/>
                <a:gd name="connsiteY149" fmla="*/ 816465 h 2263459"/>
                <a:gd name="connsiteX150" fmla="*/ 510683 w 1650729"/>
                <a:gd name="connsiteY150" fmla="*/ 767212 h 2263459"/>
                <a:gd name="connsiteX151" fmla="*/ 510800 w 1650729"/>
                <a:gd name="connsiteY151" fmla="*/ 767767 h 2263459"/>
                <a:gd name="connsiteX152" fmla="*/ 499809 w 1650729"/>
                <a:gd name="connsiteY152" fmla="*/ 719216 h 2263459"/>
                <a:gd name="connsiteX153" fmla="*/ 499941 w 1650729"/>
                <a:gd name="connsiteY153" fmla="*/ 719768 h 2263459"/>
                <a:gd name="connsiteX154" fmla="*/ 487706 w 1650729"/>
                <a:gd name="connsiteY154" fmla="*/ 672020 h 2263459"/>
                <a:gd name="connsiteX155" fmla="*/ 487855 w 1650729"/>
                <a:gd name="connsiteY155" fmla="*/ 672570 h 2263459"/>
                <a:gd name="connsiteX156" fmla="*/ 474426 w 1650729"/>
                <a:gd name="connsiteY156" fmla="*/ 625724 h 2263459"/>
                <a:gd name="connsiteX157" fmla="*/ 474592 w 1650729"/>
                <a:gd name="connsiteY157" fmla="*/ 626274 h 2263459"/>
                <a:gd name="connsiteX158" fmla="*/ 460022 w 1650729"/>
                <a:gd name="connsiteY158" fmla="*/ 580433 h 2263459"/>
                <a:gd name="connsiteX159" fmla="*/ 460207 w 1650729"/>
                <a:gd name="connsiteY159" fmla="*/ 580985 h 2263459"/>
                <a:gd name="connsiteX160" fmla="*/ 444546 w 1650729"/>
                <a:gd name="connsiteY160" fmla="*/ 536247 h 2263459"/>
                <a:gd name="connsiteX161" fmla="*/ 444751 w 1650729"/>
                <a:gd name="connsiteY161" fmla="*/ 536804 h 2263459"/>
                <a:gd name="connsiteX162" fmla="*/ 428053 w 1650729"/>
                <a:gd name="connsiteY162" fmla="*/ 493269 h 2263459"/>
                <a:gd name="connsiteX163" fmla="*/ 428279 w 1650729"/>
                <a:gd name="connsiteY163" fmla="*/ 493835 h 2263459"/>
                <a:gd name="connsiteX164" fmla="*/ 410597 w 1650729"/>
                <a:gd name="connsiteY164" fmla="*/ 451606 h 2263459"/>
                <a:gd name="connsiteX165" fmla="*/ 410848 w 1650729"/>
                <a:gd name="connsiteY165" fmla="*/ 452183 h 2263459"/>
                <a:gd name="connsiteX166" fmla="*/ 392232 w 1650729"/>
                <a:gd name="connsiteY166" fmla="*/ 411358 h 2263459"/>
                <a:gd name="connsiteX167" fmla="*/ 392512 w 1650729"/>
                <a:gd name="connsiteY167" fmla="*/ 411949 h 2263459"/>
                <a:gd name="connsiteX168" fmla="*/ 373013 w 1650729"/>
                <a:gd name="connsiteY168" fmla="*/ 372629 h 2263459"/>
                <a:gd name="connsiteX169" fmla="*/ 373327 w 1650729"/>
                <a:gd name="connsiteY169" fmla="*/ 373237 h 2263459"/>
                <a:gd name="connsiteX170" fmla="*/ 352996 w 1650729"/>
                <a:gd name="connsiteY170" fmla="*/ 335522 h 2263459"/>
                <a:gd name="connsiteX171" fmla="*/ 353349 w 1650729"/>
                <a:gd name="connsiteY171" fmla="*/ 336150 h 2263459"/>
                <a:gd name="connsiteX172" fmla="*/ 332243 w 1650729"/>
                <a:gd name="connsiteY172" fmla="*/ 300143 h 2263459"/>
                <a:gd name="connsiteX173" fmla="*/ 332641 w 1650729"/>
                <a:gd name="connsiteY173" fmla="*/ 300794 h 2263459"/>
                <a:gd name="connsiteX174" fmla="*/ 310807 w 1650729"/>
                <a:gd name="connsiteY174" fmla="*/ 266592 h 2263459"/>
                <a:gd name="connsiteX175" fmla="*/ 311259 w 1650729"/>
                <a:gd name="connsiteY175" fmla="*/ 267270 h 2263459"/>
                <a:gd name="connsiteX176" fmla="*/ 288749 w 1650729"/>
                <a:gd name="connsiteY176" fmla="*/ 234975 h 2263459"/>
                <a:gd name="connsiteX177" fmla="*/ 289266 w 1650729"/>
                <a:gd name="connsiteY177" fmla="*/ 235682 h 2263459"/>
                <a:gd name="connsiteX178" fmla="*/ 266134 w 1650729"/>
                <a:gd name="connsiteY178" fmla="*/ 205394 h 2263459"/>
                <a:gd name="connsiteX179" fmla="*/ 266726 w 1650729"/>
                <a:gd name="connsiteY179" fmla="*/ 206132 h 2263459"/>
                <a:gd name="connsiteX180" fmla="*/ 243025 w 1650729"/>
                <a:gd name="connsiteY180" fmla="*/ 177951 h 2263459"/>
                <a:gd name="connsiteX181" fmla="*/ 243707 w 1650729"/>
                <a:gd name="connsiteY181" fmla="*/ 178722 h 2263459"/>
                <a:gd name="connsiteX182" fmla="*/ 219487 w 1650729"/>
                <a:gd name="connsiteY182" fmla="*/ 152749 h 2263459"/>
                <a:gd name="connsiteX183" fmla="*/ 220277 w 1650729"/>
                <a:gd name="connsiteY183" fmla="*/ 153551 h 2263459"/>
                <a:gd name="connsiteX184" fmla="*/ 195590 w 1650729"/>
                <a:gd name="connsiteY184" fmla="*/ 129886 h 2263459"/>
                <a:gd name="connsiteX185" fmla="*/ 196511 w 1650729"/>
                <a:gd name="connsiteY185" fmla="*/ 130715 h 2263459"/>
                <a:gd name="connsiteX186" fmla="*/ 171407 w 1650729"/>
                <a:gd name="connsiteY186" fmla="*/ 109458 h 2263459"/>
                <a:gd name="connsiteX187" fmla="*/ 172480 w 1650729"/>
                <a:gd name="connsiteY187" fmla="*/ 110306 h 2263459"/>
                <a:gd name="connsiteX188" fmla="*/ 147014 w 1650729"/>
                <a:gd name="connsiteY188" fmla="*/ 91558 h 2263459"/>
                <a:gd name="connsiteX189" fmla="*/ 148265 w 1650729"/>
                <a:gd name="connsiteY189" fmla="*/ 92408 h 2263459"/>
                <a:gd name="connsiteX190" fmla="*/ 122487 w 1650729"/>
                <a:gd name="connsiteY190" fmla="*/ 76269 h 2263459"/>
                <a:gd name="connsiteX191" fmla="*/ 123940 w 1650729"/>
                <a:gd name="connsiteY191" fmla="*/ 77096 h 2263459"/>
                <a:gd name="connsiteX192" fmla="*/ 97903 w 1650729"/>
                <a:gd name="connsiteY192" fmla="*/ 63666 h 2263459"/>
                <a:gd name="connsiteX193" fmla="*/ 99578 w 1650729"/>
                <a:gd name="connsiteY193" fmla="*/ 64435 h 2263459"/>
                <a:gd name="connsiteX194" fmla="*/ 73334 w 1650729"/>
                <a:gd name="connsiteY194" fmla="*/ 53815 h 2263459"/>
                <a:gd name="connsiteX195" fmla="*/ 74740 w 1650729"/>
                <a:gd name="connsiteY195" fmla="*/ 54324 h 2263459"/>
                <a:gd name="connsiteX196" fmla="*/ 61557 w 1650729"/>
                <a:gd name="connsiteY196" fmla="*/ 50099 h 2263459"/>
                <a:gd name="connsiteX197" fmla="*/ 62566 w 1650729"/>
                <a:gd name="connsiteY197" fmla="*/ 50394 h 2263459"/>
                <a:gd name="connsiteX198" fmla="*/ 49350 w 1650729"/>
                <a:gd name="connsiteY198" fmla="*/ 46909 h 2263459"/>
                <a:gd name="connsiteX199" fmla="*/ 50414 w 1650729"/>
                <a:gd name="connsiteY199" fmla="*/ 47159 h 2263459"/>
                <a:gd name="connsiteX200" fmla="*/ 37171 w 1650729"/>
                <a:gd name="connsiteY200" fmla="*/ 44426 h 2263459"/>
                <a:gd name="connsiteX201" fmla="*/ 38284 w 1650729"/>
                <a:gd name="connsiteY201" fmla="*/ 44624 h 2263459"/>
                <a:gd name="connsiteX202" fmla="*/ 25023 w 1650729"/>
                <a:gd name="connsiteY202" fmla="*/ 42656 h 2263459"/>
                <a:gd name="connsiteX203" fmla="*/ 26179 w 1650729"/>
                <a:gd name="connsiteY203" fmla="*/ 42794 h 2263459"/>
                <a:gd name="connsiteX204" fmla="*/ 12904 w 1650729"/>
                <a:gd name="connsiteY204" fmla="*/ 41604 h 2263459"/>
                <a:gd name="connsiteX205" fmla="*/ 14095 w 1650729"/>
                <a:gd name="connsiteY205" fmla="*/ 41676 h 2263459"/>
                <a:gd name="connsiteX206" fmla="*/ 814 w 1650729"/>
                <a:gd name="connsiteY206" fmla="*/ 41276 h 2263459"/>
                <a:gd name="connsiteX207" fmla="*/ 1535675 w 1650729"/>
                <a:gd name="connsiteY207" fmla="*/ 2144252 h 2263459"/>
                <a:gd name="connsiteX208" fmla="*/ 1651543 w 1650729"/>
                <a:gd name="connsiteY208" fmla="*/ 2213288 h 2263459"/>
                <a:gd name="connsiteX209" fmla="*/ 1526782 w 1650729"/>
                <a:gd name="connsiteY209" fmla="*/ 2264544 h 226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650729" h="2263459">
                  <a:moveTo>
                    <a:pt x="2022" y="1084"/>
                  </a:moveTo>
                  <a:lnTo>
                    <a:pt x="15900" y="1501"/>
                  </a:lnTo>
                  <a:lnTo>
                    <a:pt x="30348" y="2796"/>
                  </a:lnTo>
                  <a:lnTo>
                    <a:pt x="44745" y="4931"/>
                  </a:lnTo>
                  <a:lnTo>
                    <a:pt x="59076" y="7888"/>
                  </a:lnTo>
                  <a:lnTo>
                    <a:pt x="73329" y="11647"/>
                  </a:lnTo>
                  <a:lnTo>
                    <a:pt x="87727" y="16261"/>
                  </a:lnTo>
                  <a:lnTo>
                    <a:pt x="115519" y="27507"/>
                  </a:lnTo>
                  <a:lnTo>
                    <a:pt x="143120" y="41743"/>
                  </a:lnTo>
                  <a:lnTo>
                    <a:pt x="170248" y="58728"/>
                  </a:lnTo>
                  <a:lnTo>
                    <a:pt x="196874" y="78331"/>
                  </a:lnTo>
                  <a:lnTo>
                    <a:pt x="222971" y="100430"/>
                  </a:lnTo>
                  <a:lnTo>
                    <a:pt x="248513" y="124914"/>
                  </a:lnTo>
                  <a:lnTo>
                    <a:pt x="273471" y="151676"/>
                  </a:lnTo>
                  <a:lnTo>
                    <a:pt x="297808" y="180613"/>
                  </a:lnTo>
                  <a:lnTo>
                    <a:pt x="321492" y="211625"/>
                  </a:lnTo>
                  <a:lnTo>
                    <a:pt x="344484" y="244614"/>
                  </a:lnTo>
                  <a:lnTo>
                    <a:pt x="366742" y="279480"/>
                  </a:lnTo>
                  <a:lnTo>
                    <a:pt x="388225" y="316127"/>
                  </a:lnTo>
                  <a:lnTo>
                    <a:pt x="408889" y="354459"/>
                  </a:lnTo>
                  <a:lnTo>
                    <a:pt x="428685" y="394377"/>
                  </a:lnTo>
                  <a:lnTo>
                    <a:pt x="447568" y="435785"/>
                  </a:lnTo>
                  <a:lnTo>
                    <a:pt x="465491" y="478587"/>
                  </a:lnTo>
                  <a:lnTo>
                    <a:pt x="482405" y="522681"/>
                  </a:lnTo>
                  <a:lnTo>
                    <a:pt x="498259" y="567975"/>
                  </a:lnTo>
                  <a:lnTo>
                    <a:pt x="513005" y="614368"/>
                  </a:lnTo>
                  <a:lnTo>
                    <a:pt x="526591" y="661763"/>
                  </a:lnTo>
                  <a:lnTo>
                    <a:pt x="538968" y="710063"/>
                  </a:lnTo>
                  <a:lnTo>
                    <a:pt x="550084" y="759168"/>
                  </a:lnTo>
                  <a:lnTo>
                    <a:pt x="559887" y="808982"/>
                  </a:lnTo>
                  <a:lnTo>
                    <a:pt x="568328" y="859405"/>
                  </a:lnTo>
                  <a:lnTo>
                    <a:pt x="575351" y="910341"/>
                  </a:lnTo>
                  <a:lnTo>
                    <a:pt x="580906" y="961690"/>
                  </a:lnTo>
                  <a:lnTo>
                    <a:pt x="584940" y="1013357"/>
                  </a:lnTo>
                  <a:lnTo>
                    <a:pt x="587399" y="1065238"/>
                  </a:lnTo>
                  <a:lnTo>
                    <a:pt x="588225" y="1116914"/>
                  </a:lnTo>
                  <a:lnTo>
                    <a:pt x="588621" y="1142614"/>
                  </a:lnTo>
                  <a:lnTo>
                    <a:pt x="588602" y="1142002"/>
                  </a:lnTo>
                  <a:lnTo>
                    <a:pt x="589777" y="1167676"/>
                  </a:lnTo>
                  <a:lnTo>
                    <a:pt x="589740" y="1167076"/>
                  </a:lnTo>
                  <a:lnTo>
                    <a:pt x="591686" y="1192725"/>
                  </a:lnTo>
                  <a:lnTo>
                    <a:pt x="591632" y="1192138"/>
                  </a:lnTo>
                  <a:lnTo>
                    <a:pt x="594334" y="1217748"/>
                  </a:lnTo>
                  <a:lnTo>
                    <a:pt x="594264" y="1217173"/>
                  </a:lnTo>
                  <a:lnTo>
                    <a:pt x="597709" y="1242733"/>
                  </a:lnTo>
                  <a:lnTo>
                    <a:pt x="597625" y="1242169"/>
                  </a:lnTo>
                  <a:lnTo>
                    <a:pt x="601802" y="1267668"/>
                  </a:lnTo>
                  <a:lnTo>
                    <a:pt x="601648" y="1266846"/>
                  </a:lnTo>
                  <a:lnTo>
                    <a:pt x="612147" y="1317604"/>
                  </a:lnTo>
                  <a:lnTo>
                    <a:pt x="611900" y="1316551"/>
                  </a:lnTo>
                  <a:lnTo>
                    <a:pt x="625174" y="1366910"/>
                  </a:lnTo>
                  <a:lnTo>
                    <a:pt x="624881" y="1365907"/>
                  </a:lnTo>
                  <a:lnTo>
                    <a:pt x="640834" y="1415763"/>
                  </a:lnTo>
                  <a:lnTo>
                    <a:pt x="640503" y="1414810"/>
                  </a:lnTo>
                  <a:lnTo>
                    <a:pt x="659035" y="1464063"/>
                  </a:lnTo>
                  <a:lnTo>
                    <a:pt x="658669" y="1463158"/>
                  </a:lnTo>
                  <a:lnTo>
                    <a:pt x="679682" y="1511709"/>
                  </a:lnTo>
                  <a:lnTo>
                    <a:pt x="679284" y="1510850"/>
                  </a:lnTo>
                  <a:lnTo>
                    <a:pt x="702677" y="1558598"/>
                  </a:lnTo>
                  <a:lnTo>
                    <a:pt x="702252" y="1557781"/>
                  </a:lnTo>
                  <a:lnTo>
                    <a:pt x="727927" y="1604626"/>
                  </a:lnTo>
                  <a:lnTo>
                    <a:pt x="727479" y="1603848"/>
                  </a:lnTo>
                  <a:lnTo>
                    <a:pt x="755333" y="1649689"/>
                  </a:lnTo>
                  <a:lnTo>
                    <a:pt x="754861" y="1648949"/>
                  </a:lnTo>
                  <a:lnTo>
                    <a:pt x="784800" y="1693686"/>
                  </a:lnTo>
                  <a:lnTo>
                    <a:pt x="784305" y="1692979"/>
                  </a:lnTo>
                  <a:lnTo>
                    <a:pt x="816227" y="1736514"/>
                  </a:lnTo>
                  <a:lnTo>
                    <a:pt x="815708" y="1735837"/>
                  </a:lnTo>
                  <a:lnTo>
                    <a:pt x="849515" y="1778066"/>
                  </a:lnTo>
                  <a:lnTo>
                    <a:pt x="848975" y="1777418"/>
                  </a:lnTo>
                  <a:lnTo>
                    <a:pt x="884568" y="1818243"/>
                  </a:lnTo>
                  <a:lnTo>
                    <a:pt x="884003" y="1817623"/>
                  </a:lnTo>
                  <a:lnTo>
                    <a:pt x="921283" y="1856941"/>
                  </a:lnTo>
                  <a:lnTo>
                    <a:pt x="920694" y="1856347"/>
                  </a:lnTo>
                  <a:lnTo>
                    <a:pt x="959559" y="1894060"/>
                  </a:lnTo>
                  <a:lnTo>
                    <a:pt x="958945" y="1893487"/>
                  </a:lnTo>
                  <a:lnTo>
                    <a:pt x="999299" y="1929494"/>
                  </a:lnTo>
                  <a:lnTo>
                    <a:pt x="998654" y="1928945"/>
                  </a:lnTo>
                  <a:lnTo>
                    <a:pt x="1040396" y="1963147"/>
                  </a:lnTo>
                  <a:lnTo>
                    <a:pt x="1039724" y="1962616"/>
                  </a:lnTo>
                  <a:lnTo>
                    <a:pt x="1082755" y="1994912"/>
                  </a:lnTo>
                  <a:lnTo>
                    <a:pt x="1082048" y="1994405"/>
                  </a:lnTo>
                  <a:lnTo>
                    <a:pt x="1126271" y="2024702"/>
                  </a:lnTo>
                  <a:lnTo>
                    <a:pt x="1125528" y="2024214"/>
                  </a:lnTo>
                  <a:lnTo>
                    <a:pt x="1170841" y="2052386"/>
                  </a:lnTo>
                  <a:lnTo>
                    <a:pt x="1170059" y="2051918"/>
                  </a:lnTo>
                  <a:lnTo>
                    <a:pt x="1216364" y="2077907"/>
                  </a:lnTo>
                  <a:lnTo>
                    <a:pt x="1215539" y="2077458"/>
                  </a:lnTo>
                  <a:lnTo>
                    <a:pt x="1262738" y="2101127"/>
                  </a:lnTo>
                  <a:lnTo>
                    <a:pt x="1261868" y="2100717"/>
                  </a:lnTo>
                  <a:lnTo>
                    <a:pt x="1309860" y="2121968"/>
                  </a:lnTo>
                  <a:lnTo>
                    <a:pt x="1308942" y="2121598"/>
                  </a:lnTo>
                  <a:lnTo>
                    <a:pt x="1357627" y="2140333"/>
                  </a:lnTo>
                  <a:lnTo>
                    <a:pt x="1356660" y="2140002"/>
                  </a:lnTo>
                  <a:lnTo>
                    <a:pt x="1405941" y="2156145"/>
                  </a:lnTo>
                  <a:lnTo>
                    <a:pt x="1404921" y="2155833"/>
                  </a:lnTo>
                  <a:lnTo>
                    <a:pt x="1454697" y="2169266"/>
                  </a:lnTo>
                  <a:lnTo>
                    <a:pt x="1453625" y="2169012"/>
                  </a:lnTo>
                  <a:lnTo>
                    <a:pt x="1503798" y="2179618"/>
                  </a:lnTo>
                  <a:lnTo>
                    <a:pt x="1502958" y="2179462"/>
                  </a:lnTo>
                  <a:lnTo>
                    <a:pt x="1528163" y="2183693"/>
                  </a:lnTo>
                  <a:lnTo>
                    <a:pt x="1526628" y="2183498"/>
                  </a:lnTo>
                  <a:lnTo>
                    <a:pt x="1553071" y="2185857"/>
                  </a:lnTo>
                  <a:lnTo>
                    <a:pt x="1549492" y="2225902"/>
                  </a:lnTo>
                  <a:lnTo>
                    <a:pt x="1522276" y="2223485"/>
                  </a:lnTo>
                  <a:lnTo>
                    <a:pt x="1495888" y="2219059"/>
                  </a:lnTo>
                  <a:lnTo>
                    <a:pt x="1444755" y="2208219"/>
                  </a:lnTo>
                  <a:lnTo>
                    <a:pt x="1393930" y="2194513"/>
                  </a:lnTo>
                  <a:lnTo>
                    <a:pt x="1343655" y="2178059"/>
                  </a:lnTo>
                  <a:lnTo>
                    <a:pt x="1294026" y="2158933"/>
                  </a:lnTo>
                  <a:lnTo>
                    <a:pt x="1245141" y="2137292"/>
                  </a:lnTo>
                  <a:lnTo>
                    <a:pt x="1197096" y="2113195"/>
                  </a:lnTo>
                  <a:lnTo>
                    <a:pt x="1149988" y="2086778"/>
                  </a:lnTo>
                  <a:lnTo>
                    <a:pt x="1103911" y="2058118"/>
                  </a:lnTo>
                  <a:lnTo>
                    <a:pt x="1058964" y="2027334"/>
                  </a:lnTo>
                  <a:lnTo>
                    <a:pt x="1015240" y="1994522"/>
                  </a:lnTo>
                  <a:lnTo>
                    <a:pt x="972839" y="1959780"/>
                  </a:lnTo>
                  <a:lnTo>
                    <a:pt x="931856" y="1923209"/>
                  </a:lnTo>
                  <a:lnTo>
                    <a:pt x="892387" y="1884911"/>
                  </a:lnTo>
                  <a:lnTo>
                    <a:pt x="854530" y="1844982"/>
                  </a:lnTo>
                  <a:lnTo>
                    <a:pt x="818385" y="1803524"/>
                  </a:lnTo>
                  <a:lnTo>
                    <a:pt x="784047" y="1760632"/>
                  </a:lnTo>
                  <a:lnTo>
                    <a:pt x="751619" y="1716407"/>
                  </a:lnTo>
                  <a:lnTo>
                    <a:pt x="721194" y="1670946"/>
                  </a:lnTo>
                  <a:lnTo>
                    <a:pt x="692876" y="1624344"/>
                  </a:lnTo>
                  <a:lnTo>
                    <a:pt x="666766" y="1576700"/>
                  </a:lnTo>
                  <a:lnTo>
                    <a:pt x="642961" y="1528113"/>
                  </a:lnTo>
                  <a:lnTo>
                    <a:pt x="621569" y="1478679"/>
                  </a:lnTo>
                  <a:lnTo>
                    <a:pt x="602687" y="1428496"/>
                  </a:lnTo>
                  <a:lnTo>
                    <a:pt x="586422" y="1377664"/>
                  </a:lnTo>
                  <a:lnTo>
                    <a:pt x="572875" y="1326278"/>
                  </a:lnTo>
                  <a:lnTo>
                    <a:pt x="562182" y="1274580"/>
                  </a:lnTo>
                  <a:lnTo>
                    <a:pt x="557893" y="1248387"/>
                  </a:lnTo>
                  <a:lnTo>
                    <a:pt x="554371" y="1222254"/>
                  </a:lnTo>
                  <a:lnTo>
                    <a:pt x="551608" y="1196061"/>
                  </a:lnTo>
                  <a:lnTo>
                    <a:pt x="549620" y="1169817"/>
                  </a:lnTo>
                  <a:lnTo>
                    <a:pt x="548417" y="1143536"/>
                  </a:lnTo>
                  <a:lnTo>
                    <a:pt x="548017" y="1117558"/>
                  </a:lnTo>
                  <a:lnTo>
                    <a:pt x="547194" y="1066197"/>
                  </a:lnTo>
                  <a:lnTo>
                    <a:pt x="547216" y="1066827"/>
                  </a:lnTo>
                  <a:lnTo>
                    <a:pt x="544784" y="1015565"/>
                  </a:lnTo>
                  <a:lnTo>
                    <a:pt x="544823" y="1016180"/>
                  </a:lnTo>
                  <a:lnTo>
                    <a:pt x="540838" y="965119"/>
                  </a:lnTo>
                  <a:lnTo>
                    <a:pt x="540892" y="965716"/>
                  </a:lnTo>
                  <a:lnTo>
                    <a:pt x="535402" y="914958"/>
                  </a:lnTo>
                  <a:lnTo>
                    <a:pt x="535474" y="915542"/>
                  </a:lnTo>
                  <a:lnTo>
                    <a:pt x="528531" y="865184"/>
                  </a:lnTo>
                  <a:lnTo>
                    <a:pt x="528617" y="865757"/>
                  </a:lnTo>
                  <a:lnTo>
                    <a:pt x="520274" y="815901"/>
                  </a:lnTo>
                  <a:lnTo>
                    <a:pt x="520375" y="816465"/>
                  </a:lnTo>
                  <a:lnTo>
                    <a:pt x="510683" y="767212"/>
                  </a:lnTo>
                  <a:lnTo>
                    <a:pt x="510800" y="767767"/>
                  </a:lnTo>
                  <a:lnTo>
                    <a:pt x="499809" y="719216"/>
                  </a:lnTo>
                  <a:lnTo>
                    <a:pt x="499941" y="719768"/>
                  </a:lnTo>
                  <a:lnTo>
                    <a:pt x="487706" y="672020"/>
                  </a:lnTo>
                  <a:lnTo>
                    <a:pt x="487855" y="672570"/>
                  </a:lnTo>
                  <a:lnTo>
                    <a:pt x="474426" y="625724"/>
                  </a:lnTo>
                  <a:lnTo>
                    <a:pt x="474592" y="626274"/>
                  </a:lnTo>
                  <a:lnTo>
                    <a:pt x="460022" y="580433"/>
                  </a:lnTo>
                  <a:lnTo>
                    <a:pt x="460207" y="580985"/>
                  </a:lnTo>
                  <a:lnTo>
                    <a:pt x="444546" y="536247"/>
                  </a:lnTo>
                  <a:lnTo>
                    <a:pt x="444751" y="536804"/>
                  </a:lnTo>
                  <a:lnTo>
                    <a:pt x="428053" y="493269"/>
                  </a:lnTo>
                  <a:lnTo>
                    <a:pt x="428279" y="493835"/>
                  </a:lnTo>
                  <a:lnTo>
                    <a:pt x="410597" y="451606"/>
                  </a:lnTo>
                  <a:lnTo>
                    <a:pt x="410848" y="452183"/>
                  </a:lnTo>
                  <a:lnTo>
                    <a:pt x="392232" y="411358"/>
                  </a:lnTo>
                  <a:lnTo>
                    <a:pt x="392512" y="411949"/>
                  </a:lnTo>
                  <a:lnTo>
                    <a:pt x="373013" y="372629"/>
                  </a:lnTo>
                  <a:lnTo>
                    <a:pt x="373327" y="373237"/>
                  </a:lnTo>
                  <a:lnTo>
                    <a:pt x="352996" y="335522"/>
                  </a:lnTo>
                  <a:lnTo>
                    <a:pt x="353349" y="336150"/>
                  </a:lnTo>
                  <a:lnTo>
                    <a:pt x="332243" y="300143"/>
                  </a:lnTo>
                  <a:lnTo>
                    <a:pt x="332641" y="300794"/>
                  </a:lnTo>
                  <a:lnTo>
                    <a:pt x="310807" y="266592"/>
                  </a:lnTo>
                  <a:lnTo>
                    <a:pt x="311259" y="267270"/>
                  </a:lnTo>
                  <a:lnTo>
                    <a:pt x="288749" y="234975"/>
                  </a:lnTo>
                  <a:lnTo>
                    <a:pt x="289266" y="235682"/>
                  </a:lnTo>
                  <a:lnTo>
                    <a:pt x="266134" y="205394"/>
                  </a:lnTo>
                  <a:lnTo>
                    <a:pt x="266726" y="206132"/>
                  </a:lnTo>
                  <a:lnTo>
                    <a:pt x="243025" y="177951"/>
                  </a:lnTo>
                  <a:lnTo>
                    <a:pt x="243707" y="178722"/>
                  </a:lnTo>
                  <a:lnTo>
                    <a:pt x="219487" y="152749"/>
                  </a:lnTo>
                  <a:lnTo>
                    <a:pt x="220277" y="153551"/>
                  </a:lnTo>
                  <a:lnTo>
                    <a:pt x="195590" y="129886"/>
                  </a:lnTo>
                  <a:lnTo>
                    <a:pt x="196511" y="130715"/>
                  </a:lnTo>
                  <a:lnTo>
                    <a:pt x="171407" y="109458"/>
                  </a:lnTo>
                  <a:lnTo>
                    <a:pt x="172480" y="110306"/>
                  </a:lnTo>
                  <a:lnTo>
                    <a:pt x="147014" y="91558"/>
                  </a:lnTo>
                  <a:lnTo>
                    <a:pt x="148265" y="92408"/>
                  </a:lnTo>
                  <a:lnTo>
                    <a:pt x="122487" y="76269"/>
                  </a:lnTo>
                  <a:lnTo>
                    <a:pt x="123940" y="77096"/>
                  </a:lnTo>
                  <a:lnTo>
                    <a:pt x="97903" y="63666"/>
                  </a:lnTo>
                  <a:lnTo>
                    <a:pt x="99578" y="64435"/>
                  </a:lnTo>
                  <a:lnTo>
                    <a:pt x="73334" y="53815"/>
                  </a:lnTo>
                  <a:lnTo>
                    <a:pt x="74740" y="54324"/>
                  </a:lnTo>
                  <a:lnTo>
                    <a:pt x="61557" y="50099"/>
                  </a:lnTo>
                  <a:lnTo>
                    <a:pt x="62566" y="50394"/>
                  </a:lnTo>
                  <a:lnTo>
                    <a:pt x="49350" y="46909"/>
                  </a:lnTo>
                  <a:lnTo>
                    <a:pt x="50414" y="47159"/>
                  </a:lnTo>
                  <a:lnTo>
                    <a:pt x="37171" y="44426"/>
                  </a:lnTo>
                  <a:lnTo>
                    <a:pt x="38284" y="44624"/>
                  </a:lnTo>
                  <a:lnTo>
                    <a:pt x="25023" y="42656"/>
                  </a:lnTo>
                  <a:lnTo>
                    <a:pt x="26179" y="42794"/>
                  </a:lnTo>
                  <a:lnTo>
                    <a:pt x="12904" y="41604"/>
                  </a:lnTo>
                  <a:lnTo>
                    <a:pt x="14095" y="41676"/>
                  </a:lnTo>
                  <a:lnTo>
                    <a:pt x="814" y="41276"/>
                  </a:lnTo>
                  <a:close/>
                  <a:moveTo>
                    <a:pt x="1535675" y="2144252"/>
                  </a:moveTo>
                  <a:lnTo>
                    <a:pt x="1651543" y="2213288"/>
                  </a:lnTo>
                  <a:lnTo>
                    <a:pt x="1526782" y="2264544"/>
                  </a:lnTo>
                  <a:close/>
                </a:path>
              </a:pathLst>
            </a:custGeom>
            <a:solidFill>
              <a:srgbClr val="A11E3B">
                <a:alpha val="60000"/>
              </a:srgbClr>
            </a:solidFill>
            <a:ln w="1949" cap="flat">
              <a:noFill/>
              <a:prstDash val="solid"/>
              <a:miter/>
            </a:ln>
          </p:spPr>
          <p:txBody>
            <a:bodyPr rtlCol="0" anchor="ctr"/>
            <a:lstStyle/>
            <a:p>
              <a:endParaRPr lang="de-DE"/>
            </a:p>
          </p:txBody>
        </p:sp>
        <p:pic>
          <p:nvPicPr>
            <p:cNvPr id="175" name="Grafik 174">
              <a:extLst>
                <a:ext uri="{FF2B5EF4-FFF2-40B4-BE49-F238E27FC236}">
                  <a16:creationId xmlns:a16="http://schemas.microsoft.com/office/drawing/2014/main" id="{C8A67554-F593-4722-D566-3CB34198B65A}"/>
                </a:ext>
              </a:extLst>
            </p:cNvPr>
            <p:cNvPicPr>
              <a:picLocks noChangeAspect="1"/>
            </p:cNvPicPr>
            <p:nvPr/>
          </p:nvPicPr>
          <p:blipFill>
            <a:blip r:embed="rId2"/>
            <a:stretch>
              <a:fillRect/>
            </a:stretch>
          </p:blipFill>
          <p:spPr>
            <a:xfrm>
              <a:off x="7096329" y="2055591"/>
              <a:ext cx="2251985" cy="2304445"/>
            </a:xfrm>
            <a:custGeom>
              <a:avLst/>
              <a:gdLst>
                <a:gd name="connsiteX0" fmla="*/ 1361 w 2251985"/>
                <a:gd name="connsiteY0" fmla="*/ 725 h 2304445"/>
                <a:gd name="connsiteX1" fmla="*/ 2253347 w 2251985"/>
                <a:gd name="connsiteY1" fmla="*/ 725 h 2304445"/>
                <a:gd name="connsiteX2" fmla="*/ 2253347 w 2251985"/>
                <a:gd name="connsiteY2" fmla="*/ 2305170 h 2304445"/>
                <a:gd name="connsiteX3" fmla="*/ 1361 w 2251985"/>
                <a:gd name="connsiteY3" fmla="*/ 2305170 h 2304445"/>
              </a:gdLst>
              <a:ahLst/>
              <a:cxnLst>
                <a:cxn ang="0">
                  <a:pos x="connsiteX0" y="connsiteY0"/>
                </a:cxn>
                <a:cxn ang="0">
                  <a:pos x="connsiteX1" y="connsiteY1"/>
                </a:cxn>
                <a:cxn ang="0">
                  <a:pos x="connsiteX2" y="connsiteY2"/>
                </a:cxn>
                <a:cxn ang="0">
                  <a:pos x="connsiteX3" y="connsiteY3"/>
                </a:cxn>
              </a:cxnLst>
              <a:rect l="l" t="t" r="r" b="b"/>
              <a:pathLst>
                <a:path w="2251985" h="2304445">
                  <a:moveTo>
                    <a:pt x="1361" y="725"/>
                  </a:moveTo>
                  <a:lnTo>
                    <a:pt x="2253347" y="725"/>
                  </a:lnTo>
                  <a:lnTo>
                    <a:pt x="2253347" y="2305170"/>
                  </a:lnTo>
                  <a:lnTo>
                    <a:pt x="1361" y="2305170"/>
                  </a:lnTo>
                  <a:close/>
                </a:path>
              </a:pathLst>
            </a:custGeom>
          </p:spPr>
        </p:pic>
      </p:grpSp>
      <p:sp>
        <p:nvSpPr>
          <p:cNvPr id="188" name="Textfeld 187">
            <a:extLst>
              <a:ext uri="{FF2B5EF4-FFF2-40B4-BE49-F238E27FC236}">
                <a16:creationId xmlns:a16="http://schemas.microsoft.com/office/drawing/2014/main" id="{94072B23-C492-DDF2-66B8-BED571885A29}"/>
              </a:ext>
            </a:extLst>
          </p:cNvPr>
          <p:cNvSpPr txBox="1"/>
          <p:nvPr/>
        </p:nvSpPr>
        <p:spPr>
          <a:xfrm>
            <a:off x="6903302" y="1005840"/>
            <a:ext cx="2586298" cy="415498"/>
          </a:xfrm>
          <a:prstGeom prst="rect">
            <a:avLst/>
          </a:prstGeom>
          <a:noFill/>
        </p:spPr>
        <p:txBody>
          <a:bodyPr wrap="square" rtlCol="0">
            <a:spAutoFit/>
          </a:bodyPr>
          <a:lstStyle/>
          <a:p>
            <a:pPr algn="ctr"/>
            <a:r>
              <a:rPr lang="de-DE" sz="1050" dirty="0">
                <a:solidFill>
                  <a:schemeClr val="accent4"/>
                </a:solidFill>
                <a:effectLst>
                  <a:glow rad="304800">
                    <a:schemeClr val="accent5">
                      <a:satMod val="175000"/>
                      <a:alpha val="80000"/>
                    </a:schemeClr>
                  </a:glow>
                </a:effectLst>
              </a:rPr>
              <a:t>Vergleich von Text-Einsatz/Generierung zwischen Sprach- und MINT-Fächer</a:t>
            </a:r>
          </a:p>
        </p:txBody>
      </p:sp>
      <p:sp>
        <p:nvSpPr>
          <p:cNvPr id="189" name="Textfeld 188">
            <a:extLst>
              <a:ext uri="{FF2B5EF4-FFF2-40B4-BE49-F238E27FC236}">
                <a16:creationId xmlns:a16="http://schemas.microsoft.com/office/drawing/2014/main" id="{5D4F6CA1-F1AD-CC45-758D-CD6FFF955CCB}"/>
              </a:ext>
            </a:extLst>
          </p:cNvPr>
          <p:cNvSpPr txBox="1"/>
          <p:nvPr/>
        </p:nvSpPr>
        <p:spPr>
          <a:xfrm>
            <a:off x="7564050" y="1556797"/>
            <a:ext cx="1259910" cy="415498"/>
          </a:xfrm>
          <a:prstGeom prst="rect">
            <a:avLst/>
          </a:prstGeom>
          <a:noFill/>
        </p:spPr>
        <p:txBody>
          <a:bodyPr wrap="square" rtlCol="0">
            <a:spAutoFit/>
          </a:bodyPr>
          <a:lstStyle/>
          <a:p>
            <a:pPr algn="ctr"/>
            <a:r>
              <a:rPr lang="de-DE" sz="1050" dirty="0">
                <a:solidFill>
                  <a:schemeClr val="accent4"/>
                </a:solidFill>
                <a:effectLst>
                  <a:glow rad="304800">
                    <a:schemeClr val="accent5">
                      <a:satMod val="175000"/>
                      <a:alpha val="80000"/>
                    </a:schemeClr>
                  </a:glow>
                </a:effectLst>
              </a:rPr>
              <a:t>Sprachsensibler Fachunterricht</a:t>
            </a:r>
          </a:p>
        </p:txBody>
      </p:sp>
      <p:sp>
        <p:nvSpPr>
          <p:cNvPr id="191" name="Textfeld 190">
            <a:extLst>
              <a:ext uri="{FF2B5EF4-FFF2-40B4-BE49-F238E27FC236}">
                <a16:creationId xmlns:a16="http://schemas.microsoft.com/office/drawing/2014/main" id="{0F98821E-DC4E-F491-04CA-F4338291D105}"/>
              </a:ext>
            </a:extLst>
          </p:cNvPr>
          <p:cNvSpPr txBox="1"/>
          <p:nvPr/>
        </p:nvSpPr>
        <p:spPr>
          <a:xfrm>
            <a:off x="6538899" y="4251416"/>
            <a:ext cx="3395696" cy="577081"/>
          </a:xfrm>
          <a:prstGeom prst="rect">
            <a:avLst/>
          </a:prstGeom>
          <a:noFill/>
        </p:spPr>
        <p:txBody>
          <a:bodyPr wrap="square" rtlCol="0">
            <a:spAutoFit/>
          </a:bodyPr>
          <a:lstStyle/>
          <a:p>
            <a:pPr algn="ctr"/>
            <a:r>
              <a:rPr lang="de-DE" sz="1050" b="1" dirty="0">
                <a:solidFill>
                  <a:schemeClr val="accent4"/>
                </a:solidFill>
                <a:effectLst>
                  <a:glow rad="304800">
                    <a:schemeClr val="accent5">
                      <a:satMod val="175000"/>
                      <a:alpha val="80000"/>
                    </a:schemeClr>
                  </a:glow>
                </a:effectLst>
              </a:rPr>
              <a:t>Methodische Fundierung und Qualitätssicherung</a:t>
            </a:r>
            <a:br>
              <a:rPr lang="de-DE" sz="1050" dirty="0">
                <a:solidFill>
                  <a:schemeClr val="accent4"/>
                </a:solidFill>
                <a:effectLst>
                  <a:glow rad="304800">
                    <a:schemeClr val="accent5">
                      <a:satMod val="175000"/>
                      <a:alpha val="80000"/>
                    </a:schemeClr>
                  </a:glow>
                </a:effectLst>
              </a:rPr>
            </a:br>
            <a:r>
              <a:rPr lang="de-DE" sz="1050" dirty="0">
                <a:solidFill>
                  <a:schemeClr val="accent4"/>
                </a:solidFill>
                <a:effectLst>
                  <a:glow rad="304800">
                    <a:schemeClr val="accent5">
                      <a:satMod val="175000"/>
                      <a:alpha val="80000"/>
                    </a:schemeClr>
                  </a:glow>
                </a:effectLst>
              </a:rPr>
              <a:t>der Lehrveranstaltungen und der Evaluation aus forschungsmethodischer Perspektive</a:t>
            </a:r>
          </a:p>
        </p:txBody>
      </p:sp>
      <p:sp>
        <p:nvSpPr>
          <p:cNvPr id="192" name="Textfeld 191">
            <a:extLst>
              <a:ext uri="{FF2B5EF4-FFF2-40B4-BE49-F238E27FC236}">
                <a16:creationId xmlns:a16="http://schemas.microsoft.com/office/drawing/2014/main" id="{B6693787-9C55-B585-AA1C-40586E7DBC89}"/>
              </a:ext>
            </a:extLst>
          </p:cNvPr>
          <p:cNvSpPr txBox="1"/>
          <p:nvPr/>
        </p:nvSpPr>
        <p:spPr>
          <a:xfrm>
            <a:off x="4808220" y="2526423"/>
            <a:ext cx="2287134" cy="769441"/>
          </a:xfrm>
          <a:prstGeom prst="rect">
            <a:avLst/>
          </a:prstGeom>
          <a:noFill/>
        </p:spPr>
        <p:txBody>
          <a:bodyPr wrap="square" rtlCol="0">
            <a:spAutoFit/>
          </a:bodyPr>
          <a:lstStyle/>
          <a:p>
            <a:pPr algn="ctr"/>
            <a:r>
              <a:rPr lang="de-DE" sz="1100" dirty="0">
                <a:solidFill>
                  <a:schemeClr val="accent4"/>
                </a:solidFill>
              </a:rPr>
              <a:t>Entwicklung &amp; Evaluation: Lehrveranstaltung für LA-Studierende der Sprach-Fächer + Workshop für Dozierende</a:t>
            </a:r>
          </a:p>
        </p:txBody>
      </p:sp>
      <p:sp>
        <p:nvSpPr>
          <p:cNvPr id="193" name="Textfeld 192">
            <a:extLst>
              <a:ext uri="{FF2B5EF4-FFF2-40B4-BE49-F238E27FC236}">
                <a16:creationId xmlns:a16="http://schemas.microsoft.com/office/drawing/2014/main" id="{28466B05-0A92-F452-DFD1-679DDD39CD6A}"/>
              </a:ext>
            </a:extLst>
          </p:cNvPr>
          <p:cNvSpPr txBox="1"/>
          <p:nvPr/>
        </p:nvSpPr>
        <p:spPr>
          <a:xfrm>
            <a:off x="9283959" y="2533259"/>
            <a:ext cx="2287134" cy="769441"/>
          </a:xfrm>
          <a:prstGeom prst="rect">
            <a:avLst/>
          </a:prstGeom>
          <a:noFill/>
        </p:spPr>
        <p:txBody>
          <a:bodyPr wrap="square" rtlCol="0">
            <a:spAutoFit/>
          </a:bodyPr>
          <a:lstStyle/>
          <a:p>
            <a:pPr algn="ctr"/>
            <a:r>
              <a:rPr lang="de-DE" sz="1100" dirty="0">
                <a:solidFill>
                  <a:schemeClr val="accent4"/>
                </a:solidFill>
              </a:rPr>
              <a:t>Entwicklung &amp; Evaluation: Lehrveranstaltung für LA-Studierende der MINT-Fächer + Workshop für Dozierende</a:t>
            </a:r>
          </a:p>
        </p:txBody>
      </p:sp>
      <p:sp>
        <p:nvSpPr>
          <p:cNvPr id="194" name="Textfeld 193">
            <a:extLst>
              <a:ext uri="{FF2B5EF4-FFF2-40B4-BE49-F238E27FC236}">
                <a16:creationId xmlns:a16="http://schemas.microsoft.com/office/drawing/2014/main" id="{73CFA868-3F77-7044-FCC9-7603C1126FD0}"/>
              </a:ext>
            </a:extLst>
          </p:cNvPr>
          <p:cNvSpPr txBox="1"/>
          <p:nvPr/>
        </p:nvSpPr>
        <p:spPr>
          <a:xfrm>
            <a:off x="6903301" y="5738732"/>
            <a:ext cx="2636100" cy="430887"/>
          </a:xfrm>
          <a:prstGeom prst="rect">
            <a:avLst/>
          </a:prstGeom>
          <a:noFill/>
        </p:spPr>
        <p:txBody>
          <a:bodyPr wrap="square" rtlCol="0">
            <a:spAutoFit/>
          </a:bodyPr>
          <a:lstStyle/>
          <a:p>
            <a:pPr algn="ctr"/>
            <a:r>
              <a:rPr lang="de-DE" sz="1100" dirty="0">
                <a:solidFill>
                  <a:schemeClr val="accent4"/>
                </a:solidFill>
              </a:rPr>
              <a:t>Weiterentwicklung von KI-Methoden und Tools mit fachdidaktischem Bezug</a:t>
            </a:r>
          </a:p>
        </p:txBody>
      </p:sp>
      <p:sp>
        <p:nvSpPr>
          <p:cNvPr id="196" name="Textfeld 195">
            <a:extLst>
              <a:ext uri="{FF2B5EF4-FFF2-40B4-BE49-F238E27FC236}">
                <a16:creationId xmlns:a16="http://schemas.microsoft.com/office/drawing/2014/main" id="{BF2618AE-3503-A726-4404-DD1439FFB892}"/>
              </a:ext>
            </a:extLst>
          </p:cNvPr>
          <p:cNvSpPr txBox="1"/>
          <p:nvPr/>
        </p:nvSpPr>
        <p:spPr>
          <a:xfrm>
            <a:off x="7356145" y="2671937"/>
            <a:ext cx="1800174" cy="1107996"/>
          </a:xfrm>
          <a:prstGeom prst="rect">
            <a:avLst/>
          </a:prstGeom>
          <a:noFill/>
        </p:spPr>
        <p:txBody>
          <a:bodyPr wrap="square">
            <a:spAutoFit/>
          </a:bodyPr>
          <a:lstStyle/>
          <a:p>
            <a:pPr algn="ctr"/>
            <a:r>
              <a:rPr lang="de-DE" sz="1100" dirty="0">
                <a:solidFill>
                  <a:schemeClr val="accent4"/>
                </a:solidFill>
              </a:rPr>
              <a:t>Charakterisierung von fachdidaktischem Potenzial und Grenzen generativer KI-Tools für den Einsatz im Sprach und MINT-Unterricht</a:t>
            </a:r>
          </a:p>
        </p:txBody>
      </p:sp>
    </p:spTree>
    <p:extLst>
      <p:ext uri="{BB962C8B-B14F-4D97-AF65-F5344CB8AC3E}">
        <p14:creationId xmlns:p14="http://schemas.microsoft.com/office/powerpoint/2010/main" val="1304389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79242-5C50-D694-A537-67155F2328F8}"/>
              </a:ext>
            </a:extLst>
          </p:cNvPr>
          <p:cNvSpPr>
            <a:spLocks noGrp="1"/>
          </p:cNvSpPr>
          <p:nvPr>
            <p:ph type="title"/>
          </p:nvPr>
        </p:nvSpPr>
        <p:spPr/>
        <p:txBody>
          <a:bodyPr/>
          <a:lstStyle/>
          <a:p>
            <a:r>
              <a:rPr lang="de-DE" dirty="0"/>
              <a:t>The </a:t>
            </a:r>
            <a:r>
              <a:rPr lang="de-DE" dirty="0" err="1"/>
              <a:t>WoLKE</a:t>
            </a:r>
            <a:r>
              <a:rPr lang="de-DE" dirty="0"/>
              <a:t>-Network</a:t>
            </a:r>
            <a:endParaRPr lang="aa-ET" dirty="0"/>
          </a:p>
        </p:txBody>
      </p:sp>
      <p:sp>
        <p:nvSpPr>
          <p:cNvPr id="4" name="Date Placeholder 3">
            <a:extLst>
              <a:ext uri="{FF2B5EF4-FFF2-40B4-BE49-F238E27FC236}">
                <a16:creationId xmlns:a16="http://schemas.microsoft.com/office/drawing/2014/main" id="{28F2648E-4C7C-B8D6-5740-F3B869FC468D}"/>
              </a:ext>
            </a:extLst>
          </p:cNvPr>
          <p:cNvSpPr>
            <a:spLocks noGrp="1"/>
          </p:cNvSpPr>
          <p:nvPr>
            <p:ph type="dt" sz="half" idx="10"/>
          </p:nvPr>
        </p:nvSpPr>
        <p:spPr/>
        <p:txBody>
          <a:bodyPr/>
          <a:lstStyle/>
          <a:p>
            <a:pPr>
              <a:defRPr/>
            </a:pPr>
            <a:r>
              <a:rPr lang="de-DE"/>
              <a:t>12.12.2023</a:t>
            </a:r>
          </a:p>
        </p:txBody>
      </p:sp>
      <p:sp>
        <p:nvSpPr>
          <p:cNvPr id="5" name="Slide Number Placeholder 4">
            <a:extLst>
              <a:ext uri="{FF2B5EF4-FFF2-40B4-BE49-F238E27FC236}">
                <a16:creationId xmlns:a16="http://schemas.microsoft.com/office/drawing/2014/main" id="{4A34AB62-768D-85D5-C974-5E6FFCCC09A6}"/>
              </a:ext>
            </a:extLst>
          </p:cNvPr>
          <p:cNvSpPr>
            <a:spLocks noGrp="1"/>
          </p:cNvSpPr>
          <p:nvPr>
            <p:ph type="sldNum" sz="quarter" idx="12"/>
          </p:nvPr>
        </p:nvSpPr>
        <p:spPr/>
        <p:txBody>
          <a:bodyPr/>
          <a:lstStyle/>
          <a:p>
            <a:pPr>
              <a:defRPr/>
            </a:pPr>
            <a:fld id="{FE16462F-0623-411B-87FB-D09229F25E1A}" type="slidenum">
              <a:rPr lang="de-DE" smtClean="0"/>
              <a:pPr>
                <a:defRPr/>
              </a:pPr>
              <a:t>8</a:t>
            </a:fld>
            <a:endParaRPr lang="de-DE"/>
          </a:p>
        </p:txBody>
      </p:sp>
      <p:grpSp>
        <p:nvGrpSpPr>
          <p:cNvPr id="197" name="Gruppieren 196">
            <a:extLst>
              <a:ext uri="{FF2B5EF4-FFF2-40B4-BE49-F238E27FC236}">
                <a16:creationId xmlns:a16="http://schemas.microsoft.com/office/drawing/2014/main" id="{2C6E7567-7EA8-DF6F-1FE0-AB54EA4B727D}"/>
              </a:ext>
            </a:extLst>
          </p:cNvPr>
          <p:cNvGrpSpPr/>
          <p:nvPr/>
        </p:nvGrpSpPr>
        <p:grpSpPr>
          <a:xfrm>
            <a:off x="4709800" y="1005840"/>
            <a:ext cx="7050400" cy="5236549"/>
            <a:chOff x="4709800" y="1005840"/>
            <a:chExt cx="7050400" cy="5236549"/>
          </a:xfrm>
        </p:grpSpPr>
        <p:grpSp>
          <p:nvGrpSpPr>
            <p:cNvPr id="187" name="Gruppieren 186">
              <a:extLst>
                <a:ext uri="{FF2B5EF4-FFF2-40B4-BE49-F238E27FC236}">
                  <a16:creationId xmlns:a16="http://schemas.microsoft.com/office/drawing/2014/main" id="{9C352665-E173-8745-72B9-FF74C305EE1D}"/>
                </a:ext>
              </a:extLst>
            </p:cNvPr>
            <p:cNvGrpSpPr/>
            <p:nvPr/>
          </p:nvGrpSpPr>
          <p:grpSpPr>
            <a:xfrm>
              <a:off x="4709800" y="1183066"/>
              <a:ext cx="7050400" cy="5059323"/>
              <a:chOff x="4709800" y="1183066"/>
              <a:chExt cx="7050400" cy="5059323"/>
            </a:xfrm>
          </p:grpSpPr>
          <p:sp>
            <p:nvSpPr>
              <p:cNvPr id="98" name="Freihandform: Form 97">
                <a:extLst>
                  <a:ext uri="{FF2B5EF4-FFF2-40B4-BE49-F238E27FC236}">
                    <a16:creationId xmlns:a16="http://schemas.microsoft.com/office/drawing/2014/main" id="{4F00F6EB-B2E7-324F-8D03-E0F848E825D9}"/>
                  </a:ext>
                </a:extLst>
              </p:cNvPr>
              <p:cNvSpPr/>
              <p:nvPr/>
            </p:nvSpPr>
            <p:spPr>
              <a:xfrm>
                <a:off x="6904276" y="4957593"/>
                <a:ext cx="2636100" cy="1284796"/>
              </a:xfrm>
              <a:custGeom>
                <a:avLst/>
                <a:gdLst>
                  <a:gd name="connsiteX0" fmla="*/ -394 w 2636100"/>
                  <a:gd name="connsiteY0" fmla="*/ 121566 h 1284796"/>
                  <a:gd name="connsiteX1" fmla="*/ 120921 w 2636100"/>
                  <a:gd name="connsiteY1" fmla="*/ 261 h 1284796"/>
                  <a:gd name="connsiteX2" fmla="*/ 2514392 w 2636100"/>
                  <a:gd name="connsiteY2" fmla="*/ 261 h 1284796"/>
                  <a:gd name="connsiteX3" fmla="*/ 2635707 w 2636100"/>
                  <a:gd name="connsiteY3" fmla="*/ 121566 h 1284796"/>
                  <a:gd name="connsiteX4" fmla="*/ 2635707 w 2636100"/>
                  <a:gd name="connsiteY4" fmla="*/ 1163752 h 1284796"/>
                  <a:gd name="connsiteX5" fmla="*/ 2514392 w 2636100"/>
                  <a:gd name="connsiteY5" fmla="*/ 1285057 h 1284796"/>
                  <a:gd name="connsiteX6" fmla="*/ 120921 w 2636100"/>
                  <a:gd name="connsiteY6" fmla="*/ 1285057 h 1284796"/>
                  <a:gd name="connsiteX7" fmla="*/ -394 w 2636100"/>
                  <a:gd name="connsiteY7" fmla="*/ 1163752 h 12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100" h="1284796">
                    <a:moveTo>
                      <a:pt x="-394" y="121566"/>
                    </a:moveTo>
                    <a:cubicBezTo>
                      <a:pt x="-394" y="54577"/>
                      <a:pt x="53927" y="261"/>
                      <a:pt x="120921" y="261"/>
                    </a:cubicBezTo>
                    <a:lnTo>
                      <a:pt x="2514392" y="261"/>
                    </a:lnTo>
                    <a:cubicBezTo>
                      <a:pt x="2581386" y="261"/>
                      <a:pt x="2635707" y="54577"/>
                      <a:pt x="2635707" y="121566"/>
                    </a:cubicBezTo>
                    <a:lnTo>
                      <a:pt x="2635707" y="1163752"/>
                    </a:lnTo>
                    <a:cubicBezTo>
                      <a:pt x="2635707" y="1230741"/>
                      <a:pt x="2581386" y="1285057"/>
                      <a:pt x="2514392" y="1285057"/>
                    </a:cubicBezTo>
                    <a:lnTo>
                      <a:pt x="120921" y="1285057"/>
                    </a:lnTo>
                    <a:cubicBezTo>
                      <a:pt x="53927" y="1285057"/>
                      <a:pt x="-394" y="1230741"/>
                      <a:pt x="-394" y="1163752"/>
                    </a:cubicBezTo>
                    <a:close/>
                  </a:path>
                </a:pathLst>
              </a:custGeom>
              <a:noFill/>
              <a:ln w="8934" cap="flat">
                <a:solidFill>
                  <a:srgbClr val="A11E3B"/>
                </a:solidFill>
                <a:prstDash val="solid"/>
                <a:miter/>
              </a:ln>
            </p:spPr>
            <p:txBody>
              <a:bodyPr rtlCol="0" anchor="ctr"/>
              <a:lstStyle/>
              <a:p>
                <a:endParaRPr lang="de-DE"/>
              </a:p>
            </p:txBody>
          </p:sp>
          <p:sp>
            <p:nvSpPr>
              <p:cNvPr id="107" name="Freihandform: Form 106">
                <a:extLst>
                  <a:ext uri="{FF2B5EF4-FFF2-40B4-BE49-F238E27FC236}">
                    <a16:creationId xmlns:a16="http://schemas.microsoft.com/office/drawing/2014/main" id="{FFF6FAAA-AE2E-7924-0F3E-41DAD58B4C6F}"/>
                  </a:ext>
                </a:extLst>
              </p:cNvPr>
              <p:cNvSpPr/>
              <p:nvPr/>
            </p:nvSpPr>
            <p:spPr>
              <a:xfrm>
                <a:off x="6903301" y="4956618"/>
                <a:ext cx="2636100" cy="729156"/>
              </a:xfrm>
              <a:custGeom>
                <a:avLst/>
                <a:gdLst>
                  <a:gd name="connsiteX0" fmla="*/ 121136 w 2636100"/>
                  <a:gd name="connsiteY0" fmla="*/ 261 h 729156"/>
                  <a:gd name="connsiteX1" fmla="*/ 2514177 w 2636100"/>
                  <a:gd name="connsiteY1" fmla="*/ 261 h 729156"/>
                  <a:gd name="connsiteX2" fmla="*/ 2635707 w 2636100"/>
                  <a:gd name="connsiteY2" fmla="*/ 121800 h 729156"/>
                  <a:gd name="connsiteX3" fmla="*/ 2635707 w 2636100"/>
                  <a:gd name="connsiteY3" fmla="*/ 729417 h 729156"/>
                  <a:gd name="connsiteX4" fmla="*/ -394 w 2636100"/>
                  <a:gd name="connsiteY4" fmla="*/ 729417 h 729156"/>
                  <a:gd name="connsiteX5" fmla="*/ -394 w 2636100"/>
                  <a:gd name="connsiteY5" fmla="*/ 121800 h 729156"/>
                  <a:gd name="connsiteX6" fmla="*/ 121136 w 263610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100" h="729156">
                    <a:moveTo>
                      <a:pt x="121136" y="261"/>
                    </a:moveTo>
                    <a:lnTo>
                      <a:pt x="2514177" y="261"/>
                    </a:lnTo>
                    <a:cubicBezTo>
                      <a:pt x="2581289" y="261"/>
                      <a:pt x="2635707" y="54675"/>
                      <a:pt x="2635707" y="121800"/>
                    </a:cubicBezTo>
                    <a:lnTo>
                      <a:pt x="2635707" y="729417"/>
                    </a:lnTo>
                    <a:lnTo>
                      <a:pt x="-394" y="729417"/>
                    </a:lnTo>
                    <a:lnTo>
                      <a:pt x="-394" y="121800"/>
                    </a:lnTo>
                    <a:cubicBezTo>
                      <a:pt x="-394" y="54675"/>
                      <a:pt x="54024" y="261"/>
                      <a:pt x="121136" y="261"/>
                    </a:cubicBezTo>
                    <a:close/>
                  </a:path>
                </a:pathLst>
              </a:custGeom>
              <a:solidFill>
                <a:srgbClr val="A11E3B"/>
              </a:solidFill>
              <a:ln w="1949" cap="flat">
                <a:noFill/>
                <a:prstDash val="solid"/>
                <a:miter/>
              </a:ln>
            </p:spPr>
            <p:txBody>
              <a:bodyPr rtlCol="0" anchor="ctr"/>
              <a:lstStyle/>
              <a:p>
                <a:pPr algn="ctr"/>
                <a:r>
                  <a:rPr lang="de-DE" sz="1600" b="1" dirty="0">
                    <a:solidFill>
                      <a:schemeClr val="bg1"/>
                    </a:solidFill>
                  </a:rPr>
                  <a:t>Universität Tübingen</a:t>
                </a:r>
                <a:br>
                  <a:rPr lang="de-DE" dirty="0">
                    <a:solidFill>
                      <a:schemeClr val="bg1"/>
                    </a:solidFill>
                  </a:rPr>
                </a:br>
                <a:r>
                  <a:rPr lang="de-DE" sz="1200" dirty="0">
                    <a:solidFill>
                      <a:schemeClr val="bg1"/>
                    </a:solidFill>
                  </a:rPr>
                  <a:t>Computerlinguistik &amp;</a:t>
                </a:r>
                <a:br>
                  <a:rPr lang="de-DE" sz="1200" dirty="0">
                    <a:solidFill>
                      <a:schemeClr val="bg1"/>
                    </a:solidFill>
                  </a:rPr>
                </a:br>
                <a:r>
                  <a:rPr lang="de-DE" sz="1200" dirty="0">
                    <a:solidFill>
                      <a:schemeClr val="bg1"/>
                    </a:solidFill>
                  </a:rPr>
                  <a:t>Empirische Bildungsforschung</a:t>
                </a:r>
              </a:p>
            </p:txBody>
          </p:sp>
          <p:sp>
            <p:nvSpPr>
              <p:cNvPr id="111" name="Freihandform: Form 110">
                <a:extLst>
                  <a:ext uri="{FF2B5EF4-FFF2-40B4-BE49-F238E27FC236}">
                    <a16:creationId xmlns:a16="http://schemas.microsoft.com/office/drawing/2014/main" id="{FEC20BF2-0373-5980-6F7C-250761324ECE}"/>
                  </a:ext>
                </a:extLst>
              </p:cNvPr>
              <p:cNvSpPr/>
              <p:nvPr/>
            </p:nvSpPr>
            <p:spPr>
              <a:xfrm>
                <a:off x="4710775" y="1746577"/>
                <a:ext cx="2638050" cy="1559692"/>
              </a:xfrm>
              <a:custGeom>
                <a:avLst/>
                <a:gdLst>
                  <a:gd name="connsiteX0" fmla="*/ -394 w 2638050"/>
                  <a:gd name="connsiteY0" fmla="*/ 120498 h 1559692"/>
                  <a:gd name="connsiteX1" fmla="*/ 119853 w 2638050"/>
                  <a:gd name="connsiteY1" fmla="*/ 261 h 1559692"/>
                  <a:gd name="connsiteX2" fmla="*/ 2517414 w 2638050"/>
                  <a:gd name="connsiteY2" fmla="*/ 261 h 1559692"/>
                  <a:gd name="connsiteX3" fmla="*/ 2637656 w 2638050"/>
                  <a:gd name="connsiteY3" fmla="*/ 120498 h 1559692"/>
                  <a:gd name="connsiteX4" fmla="*/ 2637656 w 2638050"/>
                  <a:gd name="connsiteY4" fmla="*/ 1439716 h 1559692"/>
                  <a:gd name="connsiteX5" fmla="*/ 2517414 w 2638050"/>
                  <a:gd name="connsiteY5" fmla="*/ 1559953 h 1559692"/>
                  <a:gd name="connsiteX6" fmla="*/ 119853 w 2638050"/>
                  <a:gd name="connsiteY6" fmla="*/ 1559953 h 1559692"/>
                  <a:gd name="connsiteX7" fmla="*/ -394 w 2638050"/>
                  <a:gd name="connsiteY7" fmla="*/ 1439716 h 155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59692">
                    <a:moveTo>
                      <a:pt x="-394" y="120498"/>
                    </a:moveTo>
                    <a:cubicBezTo>
                      <a:pt x="-394" y="54094"/>
                      <a:pt x="53443" y="261"/>
                      <a:pt x="119853" y="261"/>
                    </a:cubicBezTo>
                    <a:lnTo>
                      <a:pt x="2517414" y="261"/>
                    </a:lnTo>
                    <a:cubicBezTo>
                      <a:pt x="2583823" y="261"/>
                      <a:pt x="2637656" y="54094"/>
                      <a:pt x="2637656" y="120498"/>
                    </a:cubicBezTo>
                    <a:lnTo>
                      <a:pt x="2637656" y="1439716"/>
                    </a:lnTo>
                    <a:cubicBezTo>
                      <a:pt x="2637656" y="1506120"/>
                      <a:pt x="2583823" y="1559953"/>
                      <a:pt x="2517414" y="1559953"/>
                    </a:cubicBezTo>
                    <a:lnTo>
                      <a:pt x="119853" y="1559953"/>
                    </a:lnTo>
                    <a:cubicBezTo>
                      <a:pt x="53443" y="1559953"/>
                      <a:pt x="-394" y="1506120"/>
                      <a:pt x="-394" y="1439716"/>
                    </a:cubicBezTo>
                    <a:close/>
                  </a:path>
                </a:pathLst>
              </a:custGeom>
              <a:noFill/>
              <a:ln w="8934" cap="flat">
                <a:solidFill>
                  <a:srgbClr val="006634"/>
                </a:solid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851E1301-2D78-7541-AFB9-01F22A9B027B}"/>
                  </a:ext>
                </a:extLst>
              </p:cNvPr>
              <p:cNvSpPr/>
              <p:nvPr/>
            </p:nvSpPr>
            <p:spPr>
              <a:xfrm>
                <a:off x="4709800" y="1745602"/>
                <a:ext cx="2640000" cy="729156"/>
              </a:xfrm>
              <a:custGeom>
                <a:avLst/>
                <a:gdLst>
                  <a:gd name="connsiteX0" fmla="*/ 121145 w 2638050"/>
                  <a:gd name="connsiteY0" fmla="*/ 261 h 729156"/>
                  <a:gd name="connsiteX1" fmla="*/ 2516127 w 2638050"/>
                  <a:gd name="connsiteY1" fmla="*/ 261 h 729156"/>
                  <a:gd name="connsiteX2" fmla="*/ 2637656 w 2638050"/>
                  <a:gd name="connsiteY2" fmla="*/ 121790 h 729156"/>
                  <a:gd name="connsiteX3" fmla="*/ 2637656 w 2638050"/>
                  <a:gd name="connsiteY3" fmla="*/ 729417 h 729156"/>
                  <a:gd name="connsiteX4" fmla="*/ -394 w 2638050"/>
                  <a:gd name="connsiteY4" fmla="*/ 729417 h 729156"/>
                  <a:gd name="connsiteX5" fmla="*/ -394 w 2638050"/>
                  <a:gd name="connsiteY5" fmla="*/ 121790 h 729156"/>
                  <a:gd name="connsiteX6" fmla="*/ 121145 w 263805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29156">
                    <a:moveTo>
                      <a:pt x="121145" y="261"/>
                    </a:moveTo>
                    <a:lnTo>
                      <a:pt x="2516127" y="261"/>
                    </a:lnTo>
                    <a:cubicBezTo>
                      <a:pt x="2583238" y="261"/>
                      <a:pt x="2637656" y="54673"/>
                      <a:pt x="2637656" y="121790"/>
                    </a:cubicBezTo>
                    <a:lnTo>
                      <a:pt x="2637656" y="729417"/>
                    </a:lnTo>
                    <a:lnTo>
                      <a:pt x="-394" y="729417"/>
                    </a:lnTo>
                    <a:lnTo>
                      <a:pt x="-394" y="121790"/>
                    </a:lnTo>
                    <a:cubicBezTo>
                      <a:pt x="-394" y="54673"/>
                      <a:pt x="54020" y="261"/>
                      <a:pt x="121145" y="261"/>
                    </a:cubicBezTo>
                    <a:close/>
                  </a:path>
                </a:pathLst>
              </a:custGeom>
              <a:solidFill>
                <a:srgbClr val="006634"/>
              </a:solidFill>
              <a:ln w="1949" cap="flat">
                <a:noFill/>
                <a:prstDash val="solid"/>
                <a:miter/>
              </a:ln>
            </p:spPr>
            <p:txBody>
              <a:bodyPr rtlCol="0" anchor="ctr"/>
              <a:lstStyle/>
              <a:p>
                <a:pPr algn="ctr"/>
                <a:r>
                  <a:rPr lang="de-DE" sz="1600" b="1" dirty="0">
                    <a:solidFill>
                      <a:schemeClr val="bg1"/>
                    </a:solidFill>
                  </a:rPr>
                  <a:t>PH Ludwigsburg</a:t>
                </a:r>
                <a:br>
                  <a:rPr lang="de-DE" sz="1600" b="1" dirty="0">
                    <a:solidFill>
                      <a:schemeClr val="bg1"/>
                    </a:solidFill>
                  </a:rPr>
                </a:br>
                <a:r>
                  <a:rPr lang="de-DE" sz="1200" dirty="0">
                    <a:solidFill>
                      <a:schemeClr val="bg1"/>
                    </a:solidFill>
                  </a:rPr>
                  <a:t>Didaktik der Informatik &amp;</a:t>
                </a:r>
                <a:br>
                  <a:rPr lang="de-DE" sz="1200" dirty="0">
                    <a:solidFill>
                      <a:schemeClr val="bg1"/>
                    </a:solidFill>
                  </a:rPr>
                </a:br>
                <a:r>
                  <a:rPr lang="de-DE" sz="1200" dirty="0">
                    <a:solidFill>
                      <a:schemeClr val="bg1"/>
                    </a:solidFill>
                  </a:rPr>
                  <a:t>Sprachdidaktisches Zentrum</a:t>
                </a:r>
                <a:endParaRPr lang="de-DE" sz="1600" b="1" dirty="0">
                  <a:solidFill>
                    <a:schemeClr val="bg1"/>
                  </a:solidFill>
                </a:endParaRPr>
              </a:p>
            </p:txBody>
          </p:sp>
          <p:sp>
            <p:nvSpPr>
              <p:cNvPr id="125" name="Freihandform: Form 124">
                <a:extLst>
                  <a:ext uri="{FF2B5EF4-FFF2-40B4-BE49-F238E27FC236}">
                    <a16:creationId xmlns:a16="http://schemas.microsoft.com/office/drawing/2014/main" id="{A5CBB6DA-EB3E-3861-8832-5BCEB6E9C859}"/>
                  </a:ext>
                </a:extLst>
              </p:cNvPr>
              <p:cNvSpPr/>
              <p:nvPr/>
            </p:nvSpPr>
            <p:spPr>
              <a:xfrm>
                <a:off x="9095827" y="1746577"/>
                <a:ext cx="2638050" cy="1563591"/>
              </a:xfrm>
              <a:custGeom>
                <a:avLst/>
                <a:gdLst>
                  <a:gd name="connsiteX0" fmla="*/ -394 w 2638050"/>
                  <a:gd name="connsiteY0" fmla="*/ 121018 h 1563591"/>
                  <a:gd name="connsiteX1" fmla="*/ 120375 w 2638050"/>
                  <a:gd name="connsiteY1" fmla="*/ 261 h 1563591"/>
                  <a:gd name="connsiteX2" fmla="*/ 2516887 w 2638050"/>
                  <a:gd name="connsiteY2" fmla="*/ 261 h 1563591"/>
                  <a:gd name="connsiteX3" fmla="*/ 2637656 w 2638050"/>
                  <a:gd name="connsiteY3" fmla="*/ 121018 h 1563591"/>
                  <a:gd name="connsiteX4" fmla="*/ 2637656 w 2638050"/>
                  <a:gd name="connsiteY4" fmla="*/ 1443095 h 1563591"/>
                  <a:gd name="connsiteX5" fmla="*/ 2516887 w 2638050"/>
                  <a:gd name="connsiteY5" fmla="*/ 1563852 h 1563591"/>
                  <a:gd name="connsiteX6" fmla="*/ 120375 w 2638050"/>
                  <a:gd name="connsiteY6" fmla="*/ 1563852 h 1563591"/>
                  <a:gd name="connsiteX7" fmla="*/ -394 w 2638050"/>
                  <a:gd name="connsiteY7" fmla="*/ 1443095 h 156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63591">
                    <a:moveTo>
                      <a:pt x="-394" y="121018"/>
                    </a:moveTo>
                    <a:cubicBezTo>
                      <a:pt x="-394" y="54326"/>
                      <a:pt x="53673" y="261"/>
                      <a:pt x="120375" y="261"/>
                    </a:cubicBezTo>
                    <a:lnTo>
                      <a:pt x="2516887" y="261"/>
                    </a:lnTo>
                    <a:cubicBezTo>
                      <a:pt x="2583589" y="261"/>
                      <a:pt x="2637656" y="54326"/>
                      <a:pt x="2637656" y="121018"/>
                    </a:cubicBezTo>
                    <a:lnTo>
                      <a:pt x="2637656" y="1443095"/>
                    </a:lnTo>
                    <a:cubicBezTo>
                      <a:pt x="2637656" y="1509788"/>
                      <a:pt x="2583589" y="1563852"/>
                      <a:pt x="2516887" y="1563852"/>
                    </a:cubicBezTo>
                    <a:lnTo>
                      <a:pt x="120375" y="1563852"/>
                    </a:lnTo>
                    <a:cubicBezTo>
                      <a:pt x="53673" y="1563852"/>
                      <a:pt x="-394" y="1509788"/>
                      <a:pt x="-394" y="1443095"/>
                    </a:cubicBezTo>
                    <a:close/>
                  </a:path>
                </a:pathLst>
              </a:custGeom>
              <a:noFill/>
              <a:ln w="8934" cap="flat">
                <a:solidFill>
                  <a:srgbClr val="0F6FC6"/>
                </a:solidFill>
                <a:prstDash val="solid"/>
                <a:miter/>
              </a:ln>
            </p:spPr>
            <p:txBody>
              <a:bodyPr rtlCol="0" anchor="ctr"/>
              <a:lstStyle/>
              <a:p>
                <a:endParaRPr lang="de-DE"/>
              </a:p>
            </p:txBody>
          </p:sp>
          <p:sp>
            <p:nvSpPr>
              <p:cNvPr id="135" name="Freihandform: Form 134">
                <a:extLst>
                  <a:ext uri="{FF2B5EF4-FFF2-40B4-BE49-F238E27FC236}">
                    <a16:creationId xmlns:a16="http://schemas.microsoft.com/office/drawing/2014/main" id="{ADBA353E-ECEF-A26C-EB85-82176ED08CB6}"/>
                  </a:ext>
                </a:extLst>
              </p:cNvPr>
              <p:cNvSpPr/>
              <p:nvPr/>
            </p:nvSpPr>
            <p:spPr>
              <a:xfrm>
                <a:off x="9094852" y="1747552"/>
                <a:ext cx="2665348" cy="731105"/>
              </a:xfrm>
              <a:custGeom>
                <a:avLst/>
                <a:gdLst>
                  <a:gd name="connsiteX0" fmla="*/ 121467 w 2638050"/>
                  <a:gd name="connsiteY0" fmla="*/ 261 h 731105"/>
                  <a:gd name="connsiteX1" fmla="*/ 2515795 w 2638050"/>
                  <a:gd name="connsiteY1" fmla="*/ 261 h 731105"/>
                  <a:gd name="connsiteX2" fmla="*/ 2637656 w 2638050"/>
                  <a:gd name="connsiteY2" fmla="*/ 122114 h 731105"/>
                  <a:gd name="connsiteX3" fmla="*/ 2637656 w 2638050"/>
                  <a:gd name="connsiteY3" fmla="*/ 731367 h 731105"/>
                  <a:gd name="connsiteX4" fmla="*/ -394 w 2638050"/>
                  <a:gd name="connsiteY4" fmla="*/ 731367 h 731105"/>
                  <a:gd name="connsiteX5" fmla="*/ -394 w 2638050"/>
                  <a:gd name="connsiteY5" fmla="*/ 122114 h 731105"/>
                  <a:gd name="connsiteX6" fmla="*/ 121467 w 2638050"/>
                  <a:gd name="connsiteY6" fmla="*/ 261 h 73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31105">
                    <a:moveTo>
                      <a:pt x="121467" y="261"/>
                    </a:moveTo>
                    <a:lnTo>
                      <a:pt x="2515795" y="261"/>
                    </a:lnTo>
                    <a:cubicBezTo>
                      <a:pt x="2583102" y="261"/>
                      <a:pt x="2637656" y="54817"/>
                      <a:pt x="2637656" y="122114"/>
                    </a:cubicBezTo>
                    <a:lnTo>
                      <a:pt x="2637656" y="731367"/>
                    </a:lnTo>
                    <a:lnTo>
                      <a:pt x="-394" y="731367"/>
                    </a:lnTo>
                    <a:lnTo>
                      <a:pt x="-394" y="122114"/>
                    </a:lnTo>
                    <a:cubicBezTo>
                      <a:pt x="-394" y="54817"/>
                      <a:pt x="54161" y="261"/>
                      <a:pt x="121467" y="261"/>
                    </a:cubicBezTo>
                    <a:close/>
                  </a:path>
                </a:pathLst>
              </a:custGeom>
              <a:solidFill>
                <a:srgbClr val="0F6FC6"/>
              </a:solidFill>
              <a:ln w="1949" cap="flat">
                <a:noFill/>
                <a:prstDash val="solid"/>
                <a:miter/>
              </a:ln>
            </p:spPr>
            <p:txBody>
              <a:bodyPr rtlCol="0" anchor="ctr"/>
              <a:lstStyle/>
              <a:p>
                <a:pPr algn="ctr"/>
                <a:r>
                  <a:rPr lang="de-DE" sz="1600" b="1" dirty="0">
                    <a:solidFill>
                      <a:schemeClr val="bg1"/>
                    </a:solidFill>
                  </a:rPr>
                  <a:t>PH Schwäbisch-Gemünd</a:t>
                </a:r>
                <a:br>
                  <a:rPr lang="de-DE" sz="2400" b="1" dirty="0">
                    <a:solidFill>
                      <a:schemeClr val="bg1"/>
                    </a:solidFill>
                  </a:rPr>
                </a:br>
                <a:r>
                  <a:rPr lang="de-DE" sz="1200" dirty="0">
                    <a:solidFill>
                      <a:schemeClr val="bg1"/>
                    </a:solidFill>
                  </a:rPr>
                  <a:t>Didaktik der Informatik &amp; Zentrum für naturwissenschaftliche Bildung</a:t>
                </a:r>
                <a:endParaRPr lang="de-DE" dirty="0"/>
              </a:p>
            </p:txBody>
          </p:sp>
          <p:sp>
            <p:nvSpPr>
              <p:cNvPr id="139" name="Freihandform: Form 138">
                <a:extLst>
                  <a:ext uri="{FF2B5EF4-FFF2-40B4-BE49-F238E27FC236}">
                    <a16:creationId xmlns:a16="http://schemas.microsoft.com/office/drawing/2014/main" id="{70540067-E42D-11A8-3EB3-BBB9A7D22613}"/>
                  </a:ext>
                </a:extLst>
              </p:cNvPr>
              <p:cNvSpPr/>
              <p:nvPr/>
            </p:nvSpPr>
            <p:spPr>
              <a:xfrm rot="16200000" flipV="1">
                <a:off x="7951839" y="-733913"/>
                <a:ext cx="569817" cy="4403776"/>
              </a:xfrm>
              <a:custGeom>
                <a:avLst/>
                <a:gdLst>
                  <a:gd name="connsiteX0" fmla="*/ 4162 w 569817"/>
                  <a:gd name="connsiteY0" fmla="*/ -832 h 4403776"/>
                  <a:gd name="connsiteX1" fmla="*/ 18232 w 569817"/>
                  <a:gd name="connsiteY1" fmla="*/ 43 h 4403776"/>
                  <a:gd name="connsiteX2" fmla="*/ 33409 w 569817"/>
                  <a:gd name="connsiteY2" fmla="*/ 2853 h 4403776"/>
                  <a:gd name="connsiteX3" fmla="*/ 48360 w 569817"/>
                  <a:gd name="connsiteY3" fmla="*/ 7435 h 4403776"/>
                  <a:gd name="connsiteX4" fmla="*/ 63040 w 569817"/>
                  <a:gd name="connsiteY4" fmla="*/ 13695 h 4403776"/>
                  <a:gd name="connsiteX5" fmla="*/ 77438 w 569817"/>
                  <a:gd name="connsiteY5" fmla="*/ 21539 h 4403776"/>
                  <a:gd name="connsiteX6" fmla="*/ 91561 w 569817"/>
                  <a:gd name="connsiteY6" fmla="*/ 30891 h 4403776"/>
                  <a:gd name="connsiteX7" fmla="*/ 105430 w 569817"/>
                  <a:gd name="connsiteY7" fmla="*/ 41689 h 4403776"/>
                  <a:gd name="connsiteX8" fmla="*/ 119070 w 569817"/>
                  <a:gd name="connsiteY8" fmla="*/ 53882 h 4403776"/>
                  <a:gd name="connsiteX9" fmla="*/ 132503 w 569817"/>
                  <a:gd name="connsiteY9" fmla="*/ 67433 h 4403776"/>
                  <a:gd name="connsiteX10" fmla="*/ 145751 w 569817"/>
                  <a:gd name="connsiteY10" fmla="*/ 82311 h 4403776"/>
                  <a:gd name="connsiteX11" fmla="*/ 158829 w 569817"/>
                  <a:gd name="connsiteY11" fmla="*/ 98489 h 4403776"/>
                  <a:gd name="connsiteX12" fmla="*/ 171752 w 569817"/>
                  <a:gd name="connsiteY12" fmla="*/ 115943 h 4403776"/>
                  <a:gd name="connsiteX13" fmla="*/ 184527 w 569817"/>
                  <a:gd name="connsiteY13" fmla="*/ 134652 h 4403776"/>
                  <a:gd name="connsiteX14" fmla="*/ 197162 w 569817"/>
                  <a:gd name="connsiteY14" fmla="*/ 154594 h 4403776"/>
                  <a:gd name="connsiteX15" fmla="*/ 209660 w 569817"/>
                  <a:gd name="connsiteY15" fmla="*/ 175747 h 4403776"/>
                  <a:gd name="connsiteX16" fmla="*/ 222024 w 569817"/>
                  <a:gd name="connsiteY16" fmla="*/ 198092 h 4403776"/>
                  <a:gd name="connsiteX17" fmla="*/ 234253 w 569817"/>
                  <a:gd name="connsiteY17" fmla="*/ 221605 h 4403776"/>
                  <a:gd name="connsiteX18" fmla="*/ 246347 w 569817"/>
                  <a:gd name="connsiteY18" fmla="*/ 246268 h 4403776"/>
                  <a:gd name="connsiteX19" fmla="*/ 258305 w 569817"/>
                  <a:gd name="connsiteY19" fmla="*/ 272056 h 4403776"/>
                  <a:gd name="connsiteX20" fmla="*/ 270123 w 569817"/>
                  <a:gd name="connsiteY20" fmla="*/ 298947 h 4403776"/>
                  <a:gd name="connsiteX21" fmla="*/ 281798 w 569817"/>
                  <a:gd name="connsiteY21" fmla="*/ 326920 h 4403776"/>
                  <a:gd name="connsiteX22" fmla="*/ 293325 w 569817"/>
                  <a:gd name="connsiteY22" fmla="*/ 355949 h 4403776"/>
                  <a:gd name="connsiteX23" fmla="*/ 304704 w 569817"/>
                  <a:gd name="connsiteY23" fmla="*/ 386016 h 4403776"/>
                  <a:gd name="connsiteX24" fmla="*/ 315925 w 569817"/>
                  <a:gd name="connsiteY24" fmla="*/ 417095 h 4403776"/>
                  <a:gd name="connsiteX25" fmla="*/ 326988 w 569817"/>
                  <a:gd name="connsiteY25" fmla="*/ 449162 h 4403776"/>
                  <a:gd name="connsiteX26" fmla="*/ 337883 w 569817"/>
                  <a:gd name="connsiteY26" fmla="*/ 482195 h 4403776"/>
                  <a:gd name="connsiteX27" fmla="*/ 348609 w 569817"/>
                  <a:gd name="connsiteY27" fmla="*/ 516167 h 4403776"/>
                  <a:gd name="connsiteX28" fmla="*/ 359159 w 569817"/>
                  <a:gd name="connsiteY28" fmla="*/ 551057 h 4403776"/>
                  <a:gd name="connsiteX29" fmla="*/ 369528 w 569817"/>
                  <a:gd name="connsiteY29" fmla="*/ 586842 h 4403776"/>
                  <a:gd name="connsiteX30" fmla="*/ 379710 w 569817"/>
                  <a:gd name="connsiteY30" fmla="*/ 623495 h 4403776"/>
                  <a:gd name="connsiteX31" fmla="*/ 389699 w 569817"/>
                  <a:gd name="connsiteY31" fmla="*/ 660992 h 4403776"/>
                  <a:gd name="connsiteX32" fmla="*/ 399488 w 569817"/>
                  <a:gd name="connsiteY32" fmla="*/ 699310 h 4403776"/>
                  <a:gd name="connsiteX33" fmla="*/ 409076 w 569817"/>
                  <a:gd name="connsiteY33" fmla="*/ 738425 h 4403776"/>
                  <a:gd name="connsiteX34" fmla="*/ 418450 w 569817"/>
                  <a:gd name="connsiteY34" fmla="*/ 778310 h 4403776"/>
                  <a:gd name="connsiteX35" fmla="*/ 427608 w 569817"/>
                  <a:gd name="connsiteY35" fmla="*/ 818944 h 4403776"/>
                  <a:gd name="connsiteX36" fmla="*/ 436554 w 569817"/>
                  <a:gd name="connsiteY36" fmla="*/ 860340 h 4403776"/>
                  <a:gd name="connsiteX37" fmla="*/ 453727 w 569817"/>
                  <a:gd name="connsiteY37" fmla="*/ 945078 h 4403776"/>
                  <a:gd name="connsiteX38" fmla="*/ 469946 w 569817"/>
                  <a:gd name="connsiteY38" fmla="*/ 1032452 h 4403776"/>
                  <a:gd name="connsiteX39" fmla="*/ 485154 w 569817"/>
                  <a:gd name="connsiteY39" fmla="*/ 1122224 h 4403776"/>
                  <a:gd name="connsiteX40" fmla="*/ 499302 w 569817"/>
                  <a:gd name="connsiteY40" fmla="*/ 1214195 h 4403776"/>
                  <a:gd name="connsiteX41" fmla="*/ 512340 w 569817"/>
                  <a:gd name="connsiteY41" fmla="*/ 1308167 h 4403776"/>
                  <a:gd name="connsiteX42" fmla="*/ 524216 w 569817"/>
                  <a:gd name="connsiteY42" fmla="*/ 1403940 h 4403776"/>
                  <a:gd name="connsiteX43" fmla="*/ 534885 w 569817"/>
                  <a:gd name="connsiteY43" fmla="*/ 1501313 h 4403776"/>
                  <a:gd name="connsiteX44" fmla="*/ 544293 w 569817"/>
                  <a:gd name="connsiteY44" fmla="*/ 1600092 h 4403776"/>
                  <a:gd name="connsiteX45" fmla="*/ 552392 w 569817"/>
                  <a:gd name="connsiteY45" fmla="*/ 1700077 h 4403776"/>
                  <a:gd name="connsiteX46" fmla="*/ 559131 w 569817"/>
                  <a:gd name="connsiteY46" fmla="*/ 1801067 h 4403776"/>
                  <a:gd name="connsiteX47" fmla="*/ 564461 w 569817"/>
                  <a:gd name="connsiteY47" fmla="*/ 1902862 h 4403776"/>
                  <a:gd name="connsiteX48" fmla="*/ 568330 w 569817"/>
                  <a:gd name="connsiteY48" fmla="*/ 2005269 h 4403776"/>
                  <a:gd name="connsiteX49" fmla="*/ 570689 w 569817"/>
                  <a:gd name="connsiteY49" fmla="*/ 2108073 h 4403776"/>
                  <a:gd name="connsiteX50" fmla="*/ 571486 w 569817"/>
                  <a:gd name="connsiteY50" fmla="*/ 2211090 h 4403776"/>
                  <a:gd name="connsiteX51" fmla="*/ 570702 w 569817"/>
                  <a:gd name="connsiteY51" fmla="*/ 2314108 h 4403776"/>
                  <a:gd name="connsiteX52" fmla="*/ 568382 w 569817"/>
                  <a:gd name="connsiteY52" fmla="*/ 2416911 h 4403776"/>
                  <a:gd name="connsiteX53" fmla="*/ 564576 w 569817"/>
                  <a:gd name="connsiteY53" fmla="*/ 2519305 h 4403776"/>
                  <a:gd name="connsiteX54" fmla="*/ 559333 w 569817"/>
                  <a:gd name="connsiteY54" fmla="*/ 2621094 h 4403776"/>
                  <a:gd name="connsiteX55" fmla="*/ 552704 w 569817"/>
                  <a:gd name="connsiteY55" fmla="*/ 2722084 h 4403776"/>
                  <a:gd name="connsiteX56" fmla="*/ 544737 w 569817"/>
                  <a:gd name="connsiteY56" fmla="*/ 2822061 h 4403776"/>
                  <a:gd name="connsiteX57" fmla="*/ 535482 w 569817"/>
                  <a:gd name="connsiteY57" fmla="*/ 2920848 h 4403776"/>
                  <a:gd name="connsiteX58" fmla="*/ 524988 w 569817"/>
                  <a:gd name="connsiteY58" fmla="*/ 3018211 h 4403776"/>
                  <a:gd name="connsiteX59" fmla="*/ 513305 w 569817"/>
                  <a:gd name="connsiteY59" fmla="*/ 3113976 h 4403776"/>
                  <a:gd name="connsiteX60" fmla="*/ 500481 w 569817"/>
                  <a:gd name="connsiteY60" fmla="*/ 3207948 h 4403776"/>
                  <a:gd name="connsiteX61" fmla="*/ 486566 w 569817"/>
                  <a:gd name="connsiteY61" fmla="*/ 3299911 h 4403776"/>
                  <a:gd name="connsiteX62" fmla="*/ 471605 w 569817"/>
                  <a:gd name="connsiteY62" fmla="*/ 3389671 h 4403776"/>
                  <a:gd name="connsiteX63" fmla="*/ 455652 w 569817"/>
                  <a:gd name="connsiteY63" fmla="*/ 3477053 h 4403776"/>
                  <a:gd name="connsiteX64" fmla="*/ 438759 w 569817"/>
                  <a:gd name="connsiteY64" fmla="*/ 3561784 h 4403776"/>
                  <a:gd name="connsiteX65" fmla="*/ 429960 w 569817"/>
                  <a:gd name="connsiteY65" fmla="*/ 3603174 h 4403776"/>
                  <a:gd name="connsiteX66" fmla="*/ 420952 w 569817"/>
                  <a:gd name="connsiteY66" fmla="*/ 3643804 h 4403776"/>
                  <a:gd name="connsiteX67" fmla="*/ 411729 w 569817"/>
                  <a:gd name="connsiteY67" fmla="*/ 3683693 h 4403776"/>
                  <a:gd name="connsiteX68" fmla="*/ 402300 w 569817"/>
                  <a:gd name="connsiteY68" fmla="*/ 3722802 h 4403776"/>
                  <a:gd name="connsiteX69" fmla="*/ 392670 w 569817"/>
                  <a:gd name="connsiteY69" fmla="*/ 3761112 h 4403776"/>
                  <a:gd name="connsiteX70" fmla="*/ 382845 w 569817"/>
                  <a:gd name="connsiteY70" fmla="*/ 3798623 h 4403776"/>
                  <a:gd name="connsiteX71" fmla="*/ 372831 w 569817"/>
                  <a:gd name="connsiteY71" fmla="*/ 3835256 h 4403776"/>
                  <a:gd name="connsiteX72" fmla="*/ 362632 w 569817"/>
                  <a:gd name="connsiteY72" fmla="*/ 3871051 h 4403776"/>
                  <a:gd name="connsiteX73" fmla="*/ 352253 w 569817"/>
                  <a:gd name="connsiteY73" fmla="*/ 3905929 h 4403776"/>
                  <a:gd name="connsiteX74" fmla="*/ 341703 w 569817"/>
                  <a:gd name="connsiteY74" fmla="*/ 3939911 h 4403776"/>
                  <a:gd name="connsiteX75" fmla="*/ 330985 w 569817"/>
                  <a:gd name="connsiteY75" fmla="*/ 3972938 h 4403776"/>
                  <a:gd name="connsiteX76" fmla="*/ 320105 w 569817"/>
                  <a:gd name="connsiteY76" fmla="*/ 4004989 h 4403776"/>
                  <a:gd name="connsiteX77" fmla="*/ 309066 w 569817"/>
                  <a:gd name="connsiteY77" fmla="*/ 4036066 h 4403776"/>
                  <a:gd name="connsiteX78" fmla="*/ 297876 w 569817"/>
                  <a:gd name="connsiteY78" fmla="*/ 4066129 h 4403776"/>
                  <a:gd name="connsiteX79" fmla="*/ 286536 w 569817"/>
                  <a:gd name="connsiteY79" fmla="*/ 4095159 h 4403776"/>
                  <a:gd name="connsiteX80" fmla="*/ 275052 w 569817"/>
                  <a:gd name="connsiteY80" fmla="*/ 4123136 h 4403776"/>
                  <a:gd name="connsiteX81" fmla="*/ 263429 w 569817"/>
                  <a:gd name="connsiteY81" fmla="*/ 4150021 h 4403776"/>
                  <a:gd name="connsiteX82" fmla="*/ 251668 w 569817"/>
                  <a:gd name="connsiteY82" fmla="*/ 4175795 h 4403776"/>
                  <a:gd name="connsiteX83" fmla="*/ 239770 w 569817"/>
                  <a:gd name="connsiteY83" fmla="*/ 4200458 h 4403776"/>
                  <a:gd name="connsiteX84" fmla="*/ 227742 w 569817"/>
                  <a:gd name="connsiteY84" fmla="*/ 4223970 h 4403776"/>
                  <a:gd name="connsiteX85" fmla="*/ 215581 w 569817"/>
                  <a:gd name="connsiteY85" fmla="*/ 4246313 h 4403776"/>
                  <a:gd name="connsiteX86" fmla="*/ 203288 w 569817"/>
                  <a:gd name="connsiteY86" fmla="*/ 4267466 h 4403776"/>
                  <a:gd name="connsiteX87" fmla="*/ 190861 w 569817"/>
                  <a:gd name="connsiteY87" fmla="*/ 4287411 h 4403776"/>
                  <a:gd name="connsiteX88" fmla="*/ 178294 w 569817"/>
                  <a:gd name="connsiteY88" fmla="*/ 4306127 h 4403776"/>
                  <a:gd name="connsiteX89" fmla="*/ 165582 w 569817"/>
                  <a:gd name="connsiteY89" fmla="*/ 4323576 h 4403776"/>
                  <a:gd name="connsiteX90" fmla="*/ 152715 w 569817"/>
                  <a:gd name="connsiteY90" fmla="*/ 4339758 h 4403776"/>
                  <a:gd name="connsiteX91" fmla="*/ 138196 w 569817"/>
                  <a:gd name="connsiteY91" fmla="*/ 4356330 h 4403776"/>
                  <a:gd name="connsiteX92" fmla="*/ 111957 w 569817"/>
                  <a:gd name="connsiteY92" fmla="*/ 4373369 h 4403776"/>
                  <a:gd name="connsiteX93" fmla="*/ 90060 w 569817"/>
                  <a:gd name="connsiteY93" fmla="*/ 4339641 h 4403776"/>
                  <a:gd name="connsiteX94" fmla="*/ 113959 w 569817"/>
                  <a:gd name="connsiteY94" fmla="*/ 4324122 h 4403776"/>
                  <a:gd name="connsiteX95" fmla="*/ 109782 w 569817"/>
                  <a:gd name="connsiteY95" fmla="*/ 4327729 h 4403776"/>
                  <a:gd name="connsiteX96" fmla="*/ 122148 w 569817"/>
                  <a:gd name="connsiteY96" fmla="*/ 4313613 h 4403776"/>
                  <a:gd name="connsiteX97" fmla="*/ 121536 w 569817"/>
                  <a:gd name="connsiteY97" fmla="*/ 4314355 h 4403776"/>
                  <a:gd name="connsiteX98" fmla="*/ 133841 w 569817"/>
                  <a:gd name="connsiteY98" fmla="*/ 4298875 h 4403776"/>
                  <a:gd name="connsiteX99" fmla="*/ 133325 w 569817"/>
                  <a:gd name="connsiteY99" fmla="*/ 4299557 h 4403776"/>
                  <a:gd name="connsiteX100" fmla="*/ 145561 w 569817"/>
                  <a:gd name="connsiteY100" fmla="*/ 4282751 h 4403776"/>
                  <a:gd name="connsiteX101" fmla="*/ 145124 w 569817"/>
                  <a:gd name="connsiteY101" fmla="*/ 4283375 h 4403776"/>
                  <a:gd name="connsiteX102" fmla="*/ 157286 w 569817"/>
                  <a:gd name="connsiteY102" fmla="*/ 4265282 h 4403776"/>
                  <a:gd name="connsiteX103" fmla="*/ 156913 w 569817"/>
                  <a:gd name="connsiteY103" fmla="*/ 4265848 h 4403776"/>
                  <a:gd name="connsiteX104" fmla="*/ 168995 w 569817"/>
                  <a:gd name="connsiteY104" fmla="*/ 4246469 h 4403776"/>
                  <a:gd name="connsiteX105" fmla="*/ 168675 w 569817"/>
                  <a:gd name="connsiteY105" fmla="*/ 4246995 h 4403776"/>
                  <a:gd name="connsiteX106" fmla="*/ 180671 w 569817"/>
                  <a:gd name="connsiteY106" fmla="*/ 4226349 h 4403776"/>
                  <a:gd name="connsiteX107" fmla="*/ 180395 w 569817"/>
                  <a:gd name="connsiteY107" fmla="*/ 4226856 h 4403776"/>
                  <a:gd name="connsiteX108" fmla="*/ 192298 w 569817"/>
                  <a:gd name="connsiteY108" fmla="*/ 4204981 h 4403776"/>
                  <a:gd name="connsiteX109" fmla="*/ 192058 w 569817"/>
                  <a:gd name="connsiteY109" fmla="*/ 4205429 h 4403776"/>
                  <a:gd name="connsiteX110" fmla="*/ 203863 w 569817"/>
                  <a:gd name="connsiteY110" fmla="*/ 4182366 h 4403776"/>
                  <a:gd name="connsiteX111" fmla="*/ 203653 w 569817"/>
                  <a:gd name="connsiteY111" fmla="*/ 4182775 h 4403776"/>
                  <a:gd name="connsiteX112" fmla="*/ 215353 w 569817"/>
                  <a:gd name="connsiteY112" fmla="*/ 4158521 h 4403776"/>
                  <a:gd name="connsiteX113" fmla="*/ 215168 w 569817"/>
                  <a:gd name="connsiteY113" fmla="*/ 4158931 h 4403776"/>
                  <a:gd name="connsiteX114" fmla="*/ 226758 w 569817"/>
                  <a:gd name="connsiteY114" fmla="*/ 4133508 h 4403776"/>
                  <a:gd name="connsiteX115" fmla="*/ 226594 w 569817"/>
                  <a:gd name="connsiteY115" fmla="*/ 4133878 h 4403776"/>
                  <a:gd name="connsiteX116" fmla="*/ 238066 w 569817"/>
                  <a:gd name="connsiteY116" fmla="*/ 4107344 h 4403776"/>
                  <a:gd name="connsiteX117" fmla="*/ 237922 w 569817"/>
                  <a:gd name="connsiteY117" fmla="*/ 4107695 h 4403776"/>
                  <a:gd name="connsiteX118" fmla="*/ 249270 w 569817"/>
                  <a:gd name="connsiteY118" fmla="*/ 4080049 h 4403776"/>
                  <a:gd name="connsiteX119" fmla="*/ 249141 w 569817"/>
                  <a:gd name="connsiteY119" fmla="*/ 4080381 h 4403776"/>
                  <a:gd name="connsiteX120" fmla="*/ 260358 w 569817"/>
                  <a:gd name="connsiteY120" fmla="*/ 4051663 h 4403776"/>
                  <a:gd name="connsiteX121" fmla="*/ 260243 w 569817"/>
                  <a:gd name="connsiteY121" fmla="*/ 4051956 h 4403776"/>
                  <a:gd name="connsiteX122" fmla="*/ 271326 w 569817"/>
                  <a:gd name="connsiteY122" fmla="*/ 4022185 h 4403776"/>
                  <a:gd name="connsiteX123" fmla="*/ 271222 w 569817"/>
                  <a:gd name="connsiteY123" fmla="*/ 4022478 h 4403776"/>
                  <a:gd name="connsiteX124" fmla="*/ 282163 w 569817"/>
                  <a:gd name="connsiteY124" fmla="*/ 3991674 h 4403776"/>
                  <a:gd name="connsiteX125" fmla="*/ 282069 w 569817"/>
                  <a:gd name="connsiteY125" fmla="*/ 3991946 h 4403776"/>
                  <a:gd name="connsiteX126" fmla="*/ 292861 w 569817"/>
                  <a:gd name="connsiteY126" fmla="*/ 3960129 h 4403776"/>
                  <a:gd name="connsiteX127" fmla="*/ 292775 w 569817"/>
                  <a:gd name="connsiteY127" fmla="*/ 3960402 h 4403776"/>
                  <a:gd name="connsiteX128" fmla="*/ 303413 w 569817"/>
                  <a:gd name="connsiteY128" fmla="*/ 3927609 h 4403776"/>
                  <a:gd name="connsiteX129" fmla="*/ 303337 w 569817"/>
                  <a:gd name="connsiteY129" fmla="*/ 3927863 h 4403776"/>
                  <a:gd name="connsiteX130" fmla="*/ 313813 w 569817"/>
                  <a:gd name="connsiteY130" fmla="*/ 3894115 h 4403776"/>
                  <a:gd name="connsiteX131" fmla="*/ 313743 w 569817"/>
                  <a:gd name="connsiteY131" fmla="*/ 3894349 h 4403776"/>
                  <a:gd name="connsiteX132" fmla="*/ 324054 w 569817"/>
                  <a:gd name="connsiteY132" fmla="*/ 3859685 h 4403776"/>
                  <a:gd name="connsiteX133" fmla="*/ 323989 w 569817"/>
                  <a:gd name="connsiteY133" fmla="*/ 3859919 h 4403776"/>
                  <a:gd name="connsiteX134" fmla="*/ 334126 w 569817"/>
                  <a:gd name="connsiteY134" fmla="*/ 3824338 h 4403776"/>
                  <a:gd name="connsiteX135" fmla="*/ 334068 w 569817"/>
                  <a:gd name="connsiteY135" fmla="*/ 3824552 h 4403776"/>
                  <a:gd name="connsiteX136" fmla="*/ 344025 w 569817"/>
                  <a:gd name="connsiteY136" fmla="*/ 3788114 h 4403776"/>
                  <a:gd name="connsiteX137" fmla="*/ 343970 w 569817"/>
                  <a:gd name="connsiteY137" fmla="*/ 3788329 h 4403776"/>
                  <a:gd name="connsiteX138" fmla="*/ 353745 w 569817"/>
                  <a:gd name="connsiteY138" fmla="*/ 3751033 h 4403776"/>
                  <a:gd name="connsiteX139" fmla="*/ 353694 w 569817"/>
                  <a:gd name="connsiteY139" fmla="*/ 3751227 h 4403776"/>
                  <a:gd name="connsiteX140" fmla="*/ 363275 w 569817"/>
                  <a:gd name="connsiteY140" fmla="*/ 3713093 h 4403776"/>
                  <a:gd name="connsiteX141" fmla="*/ 363228 w 569817"/>
                  <a:gd name="connsiteY141" fmla="*/ 3713288 h 4403776"/>
                  <a:gd name="connsiteX142" fmla="*/ 372613 w 569817"/>
                  <a:gd name="connsiteY142" fmla="*/ 3674354 h 4403776"/>
                  <a:gd name="connsiteX143" fmla="*/ 372570 w 569817"/>
                  <a:gd name="connsiteY143" fmla="*/ 3674549 h 4403776"/>
                  <a:gd name="connsiteX144" fmla="*/ 381749 w 569817"/>
                  <a:gd name="connsiteY144" fmla="*/ 3634836 h 4403776"/>
                  <a:gd name="connsiteX145" fmla="*/ 381710 w 569817"/>
                  <a:gd name="connsiteY145" fmla="*/ 3635011 h 4403776"/>
                  <a:gd name="connsiteX146" fmla="*/ 390681 w 569817"/>
                  <a:gd name="connsiteY146" fmla="*/ 3594556 h 4403776"/>
                  <a:gd name="connsiteX147" fmla="*/ 390642 w 569817"/>
                  <a:gd name="connsiteY147" fmla="*/ 3594732 h 4403776"/>
                  <a:gd name="connsiteX148" fmla="*/ 399397 w 569817"/>
                  <a:gd name="connsiteY148" fmla="*/ 3553556 h 4403776"/>
                  <a:gd name="connsiteX149" fmla="*/ 399346 w 569817"/>
                  <a:gd name="connsiteY149" fmla="*/ 3553790 h 4403776"/>
                  <a:gd name="connsiteX150" fmla="*/ 416181 w 569817"/>
                  <a:gd name="connsiteY150" fmla="*/ 3469352 h 4403776"/>
                  <a:gd name="connsiteX151" fmla="*/ 416120 w 569817"/>
                  <a:gd name="connsiteY151" fmla="*/ 3469664 h 4403776"/>
                  <a:gd name="connsiteX152" fmla="*/ 432017 w 569817"/>
                  <a:gd name="connsiteY152" fmla="*/ 3382614 h 4403776"/>
                  <a:gd name="connsiteX153" fmla="*/ 431964 w 569817"/>
                  <a:gd name="connsiteY153" fmla="*/ 3382926 h 4403776"/>
                  <a:gd name="connsiteX154" fmla="*/ 446874 w 569817"/>
                  <a:gd name="connsiteY154" fmla="*/ 3293458 h 4403776"/>
                  <a:gd name="connsiteX155" fmla="*/ 446825 w 569817"/>
                  <a:gd name="connsiteY155" fmla="*/ 3293750 h 4403776"/>
                  <a:gd name="connsiteX156" fmla="*/ 460698 w 569817"/>
                  <a:gd name="connsiteY156" fmla="*/ 3202080 h 4403776"/>
                  <a:gd name="connsiteX157" fmla="*/ 460657 w 569817"/>
                  <a:gd name="connsiteY157" fmla="*/ 3202372 h 4403776"/>
                  <a:gd name="connsiteX158" fmla="*/ 473442 w 569817"/>
                  <a:gd name="connsiteY158" fmla="*/ 3108693 h 4403776"/>
                  <a:gd name="connsiteX159" fmla="*/ 473405 w 569817"/>
                  <a:gd name="connsiteY159" fmla="*/ 3108966 h 4403776"/>
                  <a:gd name="connsiteX160" fmla="*/ 485053 w 569817"/>
                  <a:gd name="connsiteY160" fmla="*/ 3013474 h 4403776"/>
                  <a:gd name="connsiteX161" fmla="*/ 485021 w 569817"/>
                  <a:gd name="connsiteY161" fmla="*/ 3013766 h 4403776"/>
                  <a:gd name="connsiteX162" fmla="*/ 495486 w 569817"/>
                  <a:gd name="connsiteY162" fmla="*/ 2916675 h 4403776"/>
                  <a:gd name="connsiteX163" fmla="*/ 495457 w 569817"/>
                  <a:gd name="connsiteY163" fmla="*/ 2916948 h 4403776"/>
                  <a:gd name="connsiteX164" fmla="*/ 504685 w 569817"/>
                  <a:gd name="connsiteY164" fmla="*/ 2818454 h 4403776"/>
                  <a:gd name="connsiteX165" fmla="*/ 504661 w 569817"/>
                  <a:gd name="connsiteY165" fmla="*/ 2818727 h 4403776"/>
                  <a:gd name="connsiteX166" fmla="*/ 512605 w 569817"/>
                  <a:gd name="connsiteY166" fmla="*/ 2719043 h 4403776"/>
                  <a:gd name="connsiteX167" fmla="*/ 512585 w 569817"/>
                  <a:gd name="connsiteY167" fmla="*/ 2719316 h 4403776"/>
                  <a:gd name="connsiteX168" fmla="*/ 519195 w 569817"/>
                  <a:gd name="connsiteY168" fmla="*/ 2618618 h 4403776"/>
                  <a:gd name="connsiteX169" fmla="*/ 519180 w 569817"/>
                  <a:gd name="connsiteY169" fmla="*/ 2618891 h 4403776"/>
                  <a:gd name="connsiteX170" fmla="*/ 524407 w 569817"/>
                  <a:gd name="connsiteY170" fmla="*/ 2517394 h 4403776"/>
                  <a:gd name="connsiteX171" fmla="*/ 524395 w 569817"/>
                  <a:gd name="connsiteY171" fmla="*/ 2517667 h 4403776"/>
                  <a:gd name="connsiteX172" fmla="*/ 528190 w 569817"/>
                  <a:gd name="connsiteY172" fmla="*/ 2415566 h 4403776"/>
                  <a:gd name="connsiteX173" fmla="*/ 528182 w 569817"/>
                  <a:gd name="connsiteY173" fmla="*/ 2415858 h 4403776"/>
                  <a:gd name="connsiteX174" fmla="*/ 530494 w 569817"/>
                  <a:gd name="connsiteY174" fmla="*/ 2313347 h 4403776"/>
                  <a:gd name="connsiteX175" fmla="*/ 530490 w 569817"/>
                  <a:gd name="connsiteY175" fmla="*/ 2313659 h 4403776"/>
                  <a:gd name="connsiteX176" fmla="*/ 531272 w 569817"/>
                  <a:gd name="connsiteY176" fmla="*/ 2210934 h 4403776"/>
                  <a:gd name="connsiteX177" fmla="*/ 531272 w 569817"/>
                  <a:gd name="connsiteY177" fmla="*/ 2211246 h 4403776"/>
                  <a:gd name="connsiteX178" fmla="*/ 530477 w 569817"/>
                  <a:gd name="connsiteY178" fmla="*/ 2108540 h 4403776"/>
                  <a:gd name="connsiteX179" fmla="*/ 530480 w 569817"/>
                  <a:gd name="connsiteY179" fmla="*/ 2108852 h 4403776"/>
                  <a:gd name="connsiteX180" fmla="*/ 528129 w 569817"/>
                  <a:gd name="connsiteY180" fmla="*/ 2006341 h 4403776"/>
                  <a:gd name="connsiteX181" fmla="*/ 528139 w 569817"/>
                  <a:gd name="connsiteY181" fmla="*/ 2006634 h 4403776"/>
                  <a:gd name="connsiteX182" fmla="*/ 524280 w 569817"/>
                  <a:gd name="connsiteY182" fmla="*/ 1904527 h 4403776"/>
                  <a:gd name="connsiteX183" fmla="*/ 524294 w 569817"/>
                  <a:gd name="connsiteY183" fmla="*/ 1904817 h 4403776"/>
                  <a:gd name="connsiteX184" fmla="*/ 518979 w 569817"/>
                  <a:gd name="connsiteY184" fmla="*/ 1803312 h 4403776"/>
                  <a:gd name="connsiteX185" fmla="*/ 518996 w 569817"/>
                  <a:gd name="connsiteY185" fmla="*/ 1803599 h 4403776"/>
                  <a:gd name="connsiteX186" fmla="*/ 512277 w 569817"/>
                  <a:gd name="connsiteY186" fmla="*/ 1702896 h 4403776"/>
                  <a:gd name="connsiteX187" fmla="*/ 512297 w 569817"/>
                  <a:gd name="connsiteY187" fmla="*/ 1703180 h 4403776"/>
                  <a:gd name="connsiteX188" fmla="*/ 504221 w 569817"/>
                  <a:gd name="connsiteY188" fmla="*/ 1603481 h 4403776"/>
                  <a:gd name="connsiteX189" fmla="*/ 504246 w 569817"/>
                  <a:gd name="connsiteY189" fmla="*/ 1603764 h 4403776"/>
                  <a:gd name="connsiteX190" fmla="*/ 494866 w 569817"/>
                  <a:gd name="connsiteY190" fmla="*/ 1505269 h 4403776"/>
                  <a:gd name="connsiteX191" fmla="*/ 494893 w 569817"/>
                  <a:gd name="connsiteY191" fmla="*/ 1505552 h 4403776"/>
                  <a:gd name="connsiteX192" fmla="*/ 484257 w 569817"/>
                  <a:gd name="connsiteY192" fmla="*/ 1408461 h 4403776"/>
                  <a:gd name="connsiteX193" fmla="*/ 484290 w 569817"/>
                  <a:gd name="connsiteY193" fmla="*/ 1408746 h 4403776"/>
                  <a:gd name="connsiteX194" fmla="*/ 472449 w 569817"/>
                  <a:gd name="connsiteY194" fmla="*/ 1313259 h 4403776"/>
                  <a:gd name="connsiteX195" fmla="*/ 472486 w 569817"/>
                  <a:gd name="connsiteY195" fmla="*/ 1313548 h 4403776"/>
                  <a:gd name="connsiteX196" fmla="*/ 459489 w 569817"/>
                  <a:gd name="connsiteY196" fmla="*/ 1219869 h 4403776"/>
                  <a:gd name="connsiteX197" fmla="*/ 459532 w 569817"/>
                  <a:gd name="connsiteY197" fmla="*/ 1220161 h 4403776"/>
                  <a:gd name="connsiteX198" fmla="*/ 445431 w 569817"/>
                  <a:gd name="connsiteY198" fmla="*/ 1128488 h 4403776"/>
                  <a:gd name="connsiteX199" fmla="*/ 445480 w 569817"/>
                  <a:gd name="connsiteY199" fmla="*/ 1128791 h 4403776"/>
                  <a:gd name="connsiteX200" fmla="*/ 430324 w 569817"/>
                  <a:gd name="connsiteY200" fmla="*/ 1039325 h 4403776"/>
                  <a:gd name="connsiteX201" fmla="*/ 430379 w 569817"/>
                  <a:gd name="connsiteY201" fmla="*/ 1039637 h 4403776"/>
                  <a:gd name="connsiteX202" fmla="*/ 414219 w 569817"/>
                  <a:gd name="connsiteY202" fmla="*/ 952578 h 4403776"/>
                  <a:gd name="connsiteX203" fmla="*/ 414281 w 569817"/>
                  <a:gd name="connsiteY203" fmla="*/ 952902 h 4403776"/>
                  <a:gd name="connsiteX204" fmla="*/ 397166 w 569817"/>
                  <a:gd name="connsiteY204" fmla="*/ 868453 h 4403776"/>
                  <a:gd name="connsiteX205" fmla="*/ 397221 w 569817"/>
                  <a:gd name="connsiteY205" fmla="*/ 868706 h 4403776"/>
                  <a:gd name="connsiteX206" fmla="*/ 388320 w 569817"/>
                  <a:gd name="connsiteY206" fmla="*/ 827522 h 4403776"/>
                  <a:gd name="connsiteX207" fmla="*/ 388359 w 569817"/>
                  <a:gd name="connsiteY207" fmla="*/ 827698 h 4403776"/>
                  <a:gd name="connsiteX208" fmla="*/ 379240 w 569817"/>
                  <a:gd name="connsiteY208" fmla="*/ 787241 h 4403776"/>
                  <a:gd name="connsiteX209" fmla="*/ 379281 w 569817"/>
                  <a:gd name="connsiteY209" fmla="*/ 787421 h 4403776"/>
                  <a:gd name="connsiteX210" fmla="*/ 369949 w 569817"/>
                  <a:gd name="connsiteY210" fmla="*/ 747717 h 4403776"/>
                  <a:gd name="connsiteX211" fmla="*/ 369994 w 569817"/>
                  <a:gd name="connsiteY211" fmla="*/ 747902 h 4403776"/>
                  <a:gd name="connsiteX212" fmla="*/ 360454 w 569817"/>
                  <a:gd name="connsiteY212" fmla="*/ 708976 h 4403776"/>
                  <a:gd name="connsiteX213" fmla="*/ 360503 w 569817"/>
                  <a:gd name="connsiteY213" fmla="*/ 709167 h 4403776"/>
                  <a:gd name="connsiteX214" fmla="*/ 350762 w 569817"/>
                  <a:gd name="connsiteY214" fmla="*/ 671044 h 4403776"/>
                  <a:gd name="connsiteX215" fmla="*/ 350814 w 569817"/>
                  <a:gd name="connsiteY215" fmla="*/ 671243 h 4403776"/>
                  <a:gd name="connsiteX216" fmla="*/ 340878 w 569817"/>
                  <a:gd name="connsiteY216" fmla="*/ 633947 h 4403776"/>
                  <a:gd name="connsiteX217" fmla="*/ 340935 w 569817"/>
                  <a:gd name="connsiteY217" fmla="*/ 634154 h 4403776"/>
                  <a:gd name="connsiteX218" fmla="*/ 330811 w 569817"/>
                  <a:gd name="connsiteY218" fmla="*/ 597711 h 4403776"/>
                  <a:gd name="connsiteX219" fmla="*/ 330872 w 569817"/>
                  <a:gd name="connsiteY219" fmla="*/ 597924 h 4403776"/>
                  <a:gd name="connsiteX220" fmla="*/ 320567 w 569817"/>
                  <a:gd name="connsiteY220" fmla="*/ 562361 h 4403776"/>
                  <a:gd name="connsiteX221" fmla="*/ 320634 w 569817"/>
                  <a:gd name="connsiteY221" fmla="*/ 562583 h 4403776"/>
                  <a:gd name="connsiteX222" fmla="*/ 310152 w 569817"/>
                  <a:gd name="connsiteY222" fmla="*/ 527923 h 4403776"/>
                  <a:gd name="connsiteX223" fmla="*/ 310224 w 569817"/>
                  <a:gd name="connsiteY223" fmla="*/ 528157 h 4403776"/>
                  <a:gd name="connsiteX224" fmla="*/ 299574 w 569817"/>
                  <a:gd name="connsiteY224" fmla="*/ 494423 h 4403776"/>
                  <a:gd name="connsiteX225" fmla="*/ 299654 w 569817"/>
                  <a:gd name="connsiteY225" fmla="*/ 494668 h 4403776"/>
                  <a:gd name="connsiteX226" fmla="*/ 288841 w 569817"/>
                  <a:gd name="connsiteY226" fmla="*/ 461888 h 4403776"/>
                  <a:gd name="connsiteX227" fmla="*/ 288926 w 569817"/>
                  <a:gd name="connsiteY227" fmla="*/ 462145 h 4403776"/>
                  <a:gd name="connsiteX228" fmla="*/ 277957 w 569817"/>
                  <a:gd name="connsiteY228" fmla="*/ 430343 h 4403776"/>
                  <a:gd name="connsiteX229" fmla="*/ 278052 w 569817"/>
                  <a:gd name="connsiteY229" fmla="*/ 430616 h 4403776"/>
                  <a:gd name="connsiteX230" fmla="*/ 266931 w 569817"/>
                  <a:gd name="connsiteY230" fmla="*/ 399816 h 4403776"/>
                  <a:gd name="connsiteX231" fmla="*/ 267036 w 569817"/>
                  <a:gd name="connsiteY231" fmla="*/ 400104 h 4403776"/>
                  <a:gd name="connsiteX232" fmla="*/ 255772 w 569817"/>
                  <a:gd name="connsiteY232" fmla="*/ 370334 h 4403776"/>
                  <a:gd name="connsiteX233" fmla="*/ 255889 w 569817"/>
                  <a:gd name="connsiteY233" fmla="*/ 370638 h 4403776"/>
                  <a:gd name="connsiteX234" fmla="*/ 244485 w 569817"/>
                  <a:gd name="connsiteY234" fmla="*/ 341922 h 4403776"/>
                  <a:gd name="connsiteX235" fmla="*/ 244618 w 569817"/>
                  <a:gd name="connsiteY235" fmla="*/ 342246 h 4403776"/>
                  <a:gd name="connsiteX236" fmla="*/ 233083 w 569817"/>
                  <a:gd name="connsiteY236" fmla="*/ 314606 h 4403776"/>
                  <a:gd name="connsiteX237" fmla="*/ 233231 w 569817"/>
                  <a:gd name="connsiteY237" fmla="*/ 314951 h 4403776"/>
                  <a:gd name="connsiteX238" fmla="*/ 221569 w 569817"/>
                  <a:gd name="connsiteY238" fmla="*/ 288417 h 4403776"/>
                  <a:gd name="connsiteX239" fmla="*/ 221735 w 569817"/>
                  <a:gd name="connsiteY239" fmla="*/ 288785 h 4403776"/>
                  <a:gd name="connsiteX240" fmla="*/ 209954 w 569817"/>
                  <a:gd name="connsiteY240" fmla="*/ 263380 h 4403776"/>
                  <a:gd name="connsiteX241" fmla="*/ 210144 w 569817"/>
                  <a:gd name="connsiteY241" fmla="*/ 263776 h 4403776"/>
                  <a:gd name="connsiteX242" fmla="*/ 198250 w 569817"/>
                  <a:gd name="connsiteY242" fmla="*/ 239522 h 4403776"/>
                  <a:gd name="connsiteX243" fmla="*/ 198464 w 569817"/>
                  <a:gd name="connsiteY243" fmla="*/ 239947 h 4403776"/>
                  <a:gd name="connsiteX244" fmla="*/ 186465 w 569817"/>
                  <a:gd name="connsiteY244" fmla="*/ 216874 h 4403776"/>
                  <a:gd name="connsiteX245" fmla="*/ 186710 w 569817"/>
                  <a:gd name="connsiteY245" fmla="*/ 217332 h 4403776"/>
                  <a:gd name="connsiteX246" fmla="*/ 174610 w 569817"/>
                  <a:gd name="connsiteY246" fmla="*/ 195463 h 4403776"/>
                  <a:gd name="connsiteX247" fmla="*/ 174892 w 569817"/>
                  <a:gd name="connsiteY247" fmla="*/ 195956 h 4403776"/>
                  <a:gd name="connsiteX248" fmla="*/ 162697 w 569817"/>
                  <a:gd name="connsiteY248" fmla="*/ 175316 h 4403776"/>
                  <a:gd name="connsiteX249" fmla="*/ 163024 w 569817"/>
                  <a:gd name="connsiteY249" fmla="*/ 175849 h 4403776"/>
                  <a:gd name="connsiteX250" fmla="*/ 150741 w 569817"/>
                  <a:gd name="connsiteY250" fmla="*/ 156464 h 4403776"/>
                  <a:gd name="connsiteX251" fmla="*/ 151121 w 569817"/>
                  <a:gd name="connsiteY251" fmla="*/ 157041 h 4403776"/>
                  <a:gd name="connsiteX252" fmla="*/ 138757 w 569817"/>
                  <a:gd name="connsiteY252" fmla="*/ 138935 h 4403776"/>
                  <a:gd name="connsiteX253" fmla="*/ 139202 w 569817"/>
                  <a:gd name="connsiteY253" fmla="*/ 139560 h 4403776"/>
                  <a:gd name="connsiteX254" fmla="*/ 126763 w 569817"/>
                  <a:gd name="connsiteY254" fmla="*/ 122758 h 4403776"/>
                  <a:gd name="connsiteX255" fmla="*/ 127286 w 569817"/>
                  <a:gd name="connsiteY255" fmla="*/ 123435 h 4403776"/>
                  <a:gd name="connsiteX256" fmla="*/ 114778 w 569817"/>
                  <a:gd name="connsiteY256" fmla="*/ 107962 h 4403776"/>
                  <a:gd name="connsiteX257" fmla="*/ 115398 w 569817"/>
                  <a:gd name="connsiteY257" fmla="*/ 108693 h 4403776"/>
                  <a:gd name="connsiteX258" fmla="*/ 102827 w 569817"/>
                  <a:gd name="connsiteY258" fmla="*/ 94574 h 4403776"/>
                  <a:gd name="connsiteX259" fmla="*/ 103564 w 569817"/>
                  <a:gd name="connsiteY259" fmla="*/ 95359 h 4403776"/>
                  <a:gd name="connsiteX260" fmla="*/ 90936 w 569817"/>
                  <a:gd name="connsiteY260" fmla="*/ 82620 h 4403776"/>
                  <a:gd name="connsiteX261" fmla="*/ 91815 w 569817"/>
                  <a:gd name="connsiteY261" fmla="*/ 83455 h 4403776"/>
                  <a:gd name="connsiteX262" fmla="*/ 79137 w 569817"/>
                  <a:gd name="connsiteY262" fmla="*/ 72121 h 4403776"/>
                  <a:gd name="connsiteX263" fmla="*/ 80186 w 569817"/>
                  <a:gd name="connsiteY263" fmla="*/ 72997 h 4403776"/>
                  <a:gd name="connsiteX264" fmla="*/ 67464 w 569817"/>
                  <a:gd name="connsiteY264" fmla="*/ 63093 h 4403776"/>
                  <a:gd name="connsiteX265" fmla="*/ 68715 w 569817"/>
                  <a:gd name="connsiteY265" fmla="*/ 63992 h 4403776"/>
                  <a:gd name="connsiteX266" fmla="*/ 55955 w 569817"/>
                  <a:gd name="connsiteY266" fmla="*/ 55543 h 4403776"/>
                  <a:gd name="connsiteX267" fmla="*/ 57437 w 569817"/>
                  <a:gd name="connsiteY267" fmla="*/ 56434 h 4403776"/>
                  <a:gd name="connsiteX268" fmla="*/ 44646 w 569817"/>
                  <a:gd name="connsiteY268" fmla="*/ 49465 h 4403776"/>
                  <a:gd name="connsiteX269" fmla="*/ 46380 w 569817"/>
                  <a:gd name="connsiteY269" fmla="*/ 50305 h 4403776"/>
                  <a:gd name="connsiteX270" fmla="*/ 33564 w 569817"/>
                  <a:gd name="connsiteY270" fmla="*/ 44841 h 4403776"/>
                  <a:gd name="connsiteX271" fmla="*/ 35558 w 569817"/>
                  <a:gd name="connsiteY271" fmla="*/ 45569 h 4403776"/>
                  <a:gd name="connsiteX272" fmla="*/ 22723 w 569817"/>
                  <a:gd name="connsiteY272" fmla="*/ 41635 h 4403776"/>
                  <a:gd name="connsiteX273" fmla="*/ 24955 w 569817"/>
                  <a:gd name="connsiteY273" fmla="*/ 42182 h 4403776"/>
                  <a:gd name="connsiteX274" fmla="*/ 12108 w 569817"/>
                  <a:gd name="connsiteY274" fmla="*/ 39803 h 4403776"/>
                  <a:gd name="connsiteX275" fmla="*/ 14522 w 569817"/>
                  <a:gd name="connsiteY275" fmla="*/ 40100 h 4403776"/>
                  <a:gd name="connsiteX276" fmla="*/ 1668 w 569817"/>
                  <a:gd name="connsiteY276" fmla="*/ 39302 h 4403776"/>
                  <a:gd name="connsiteX277" fmla="*/ 146715 w 569817"/>
                  <a:gd name="connsiteY277" fmla="*/ 4400703 h 4403776"/>
                  <a:gd name="connsiteX278" fmla="*/ 11852 w 569817"/>
                  <a:gd name="connsiteY278" fmla="*/ 4402945 h 4403776"/>
                  <a:gd name="connsiteX279" fmla="*/ 90964 w 569817"/>
                  <a:gd name="connsiteY279" fmla="*/ 4293708 h 440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569817" h="4403776">
                    <a:moveTo>
                      <a:pt x="4162" y="-832"/>
                    </a:moveTo>
                    <a:lnTo>
                      <a:pt x="18232" y="43"/>
                    </a:lnTo>
                    <a:lnTo>
                      <a:pt x="33409" y="2853"/>
                    </a:lnTo>
                    <a:lnTo>
                      <a:pt x="48360" y="7435"/>
                    </a:lnTo>
                    <a:lnTo>
                      <a:pt x="63040" y="13695"/>
                    </a:lnTo>
                    <a:lnTo>
                      <a:pt x="77438" y="21539"/>
                    </a:lnTo>
                    <a:lnTo>
                      <a:pt x="91561" y="30891"/>
                    </a:lnTo>
                    <a:lnTo>
                      <a:pt x="105430" y="41689"/>
                    </a:lnTo>
                    <a:lnTo>
                      <a:pt x="119070" y="53882"/>
                    </a:lnTo>
                    <a:lnTo>
                      <a:pt x="132503" y="67433"/>
                    </a:lnTo>
                    <a:lnTo>
                      <a:pt x="145751" y="82311"/>
                    </a:lnTo>
                    <a:lnTo>
                      <a:pt x="158829" y="98489"/>
                    </a:lnTo>
                    <a:lnTo>
                      <a:pt x="171752" y="115943"/>
                    </a:lnTo>
                    <a:lnTo>
                      <a:pt x="184527" y="134652"/>
                    </a:lnTo>
                    <a:lnTo>
                      <a:pt x="197162" y="154594"/>
                    </a:lnTo>
                    <a:lnTo>
                      <a:pt x="209660" y="175747"/>
                    </a:lnTo>
                    <a:lnTo>
                      <a:pt x="222024" y="198092"/>
                    </a:lnTo>
                    <a:lnTo>
                      <a:pt x="234253" y="221605"/>
                    </a:lnTo>
                    <a:lnTo>
                      <a:pt x="246347" y="246268"/>
                    </a:lnTo>
                    <a:lnTo>
                      <a:pt x="258305" y="272056"/>
                    </a:lnTo>
                    <a:lnTo>
                      <a:pt x="270123" y="298947"/>
                    </a:lnTo>
                    <a:lnTo>
                      <a:pt x="281798" y="326920"/>
                    </a:lnTo>
                    <a:lnTo>
                      <a:pt x="293325" y="355949"/>
                    </a:lnTo>
                    <a:lnTo>
                      <a:pt x="304704" y="386016"/>
                    </a:lnTo>
                    <a:lnTo>
                      <a:pt x="315925" y="417095"/>
                    </a:lnTo>
                    <a:lnTo>
                      <a:pt x="326988" y="449162"/>
                    </a:lnTo>
                    <a:lnTo>
                      <a:pt x="337883" y="482195"/>
                    </a:lnTo>
                    <a:lnTo>
                      <a:pt x="348609" y="516167"/>
                    </a:lnTo>
                    <a:lnTo>
                      <a:pt x="359159" y="551057"/>
                    </a:lnTo>
                    <a:lnTo>
                      <a:pt x="369528" y="586842"/>
                    </a:lnTo>
                    <a:lnTo>
                      <a:pt x="379710" y="623495"/>
                    </a:lnTo>
                    <a:lnTo>
                      <a:pt x="389699" y="660992"/>
                    </a:lnTo>
                    <a:lnTo>
                      <a:pt x="399488" y="699310"/>
                    </a:lnTo>
                    <a:lnTo>
                      <a:pt x="409076" y="738425"/>
                    </a:lnTo>
                    <a:lnTo>
                      <a:pt x="418450" y="778310"/>
                    </a:lnTo>
                    <a:lnTo>
                      <a:pt x="427608" y="818944"/>
                    </a:lnTo>
                    <a:lnTo>
                      <a:pt x="436554" y="860340"/>
                    </a:lnTo>
                    <a:lnTo>
                      <a:pt x="453727" y="945078"/>
                    </a:lnTo>
                    <a:lnTo>
                      <a:pt x="469946" y="1032452"/>
                    </a:lnTo>
                    <a:lnTo>
                      <a:pt x="485154" y="1122224"/>
                    </a:lnTo>
                    <a:lnTo>
                      <a:pt x="499302" y="1214195"/>
                    </a:lnTo>
                    <a:lnTo>
                      <a:pt x="512340" y="1308167"/>
                    </a:lnTo>
                    <a:lnTo>
                      <a:pt x="524216" y="1403940"/>
                    </a:lnTo>
                    <a:lnTo>
                      <a:pt x="534885" y="1501313"/>
                    </a:lnTo>
                    <a:lnTo>
                      <a:pt x="544293" y="1600092"/>
                    </a:lnTo>
                    <a:lnTo>
                      <a:pt x="552392" y="1700077"/>
                    </a:lnTo>
                    <a:lnTo>
                      <a:pt x="559131" y="1801067"/>
                    </a:lnTo>
                    <a:lnTo>
                      <a:pt x="564461" y="1902862"/>
                    </a:lnTo>
                    <a:lnTo>
                      <a:pt x="568330" y="2005269"/>
                    </a:lnTo>
                    <a:lnTo>
                      <a:pt x="570689" y="2108073"/>
                    </a:lnTo>
                    <a:lnTo>
                      <a:pt x="571486" y="2211090"/>
                    </a:lnTo>
                    <a:lnTo>
                      <a:pt x="570702" y="2314108"/>
                    </a:lnTo>
                    <a:lnTo>
                      <a:pt x="568382" y="2416911"/>
                    </a:lnTo>
                    <a:lnTo>
                      <a:pt x="564576" y="2519305"/>
                    </a:lnTo>
                    <a:lnTo>
                      <a:pt x="559333" y="2621094"/>
                    </a:lnTo>
                    <a:lnTo>
                      <a:pt x="552704" y="2722084"/>
                    </a:lnTo>
                    <a:lnTo>
                      <a:pt x="544737" y="2822061"/>
                    </a:lnTo>
                    <a:lnTo>
                      <a:pt x="535482" y="2920848"/>
                    </a:lnTo>
                    <a:lnTo>
                      <a:pt x="524988" y="3018211"/>
                    </a:lnTo>
                    <a:lnTo>
                      <a:pt x="513305" y="3113976"/>
                    </a:lnTo>
                    <a:lnTo>
                      <a:pt x="500481" y="3207948"/>
                    </a:lnTo>
                    <a:lnTo>
                      <a:pt x="486566" y="3299911"/>
                    </a:lnTo>
                    <a:lnTo>
                      <a:pt x="471605" y="3389671"/>
                    </a:lnTo>
                    <a:lnTo>
                      <a:pt x="455652" y="3477053"/>
                    </a:lnTo>
                    <a:lnTo>
                      <a:pt x="438759" y="3561784"/>
                    </a:lnTo>
                    <a:lnTo>
                      <a:pt x="429960" y="3603174"/>
                    </a:lnTo>
                    <a:lnTo>
                      <a:pt x="420952" y="3643804"/>
                    </a:lnTo>
                    <a:lnTo>
                      <a:pt x="411729" y="3683693"/>
                    </a:lnTo>
                    <a:lnTo>
                      <a:pt x="402300" y="3722802"/>
                    </a:lnTo>
                    <a:lnTo>
                      <a:pt x="392670" y="3761112"/>
                    </a:lnTo>
                    <a:lnTo>
                      <a:pt x="382845" y="3798623"/>
                    </a:lnTo>
                    <a:lnTo>
                      <a:pt x="372831" y="3835256"/>
                    </a:lnTo>
                    <a:lnTo>
                      <a:pt x="362632" y="3871051"/>
                    </a:lnTo>
                    <a:lnTo>
                      <a:pt x="352253" y="3905929"/>
                    </a:lnTo>
                    <a:lnTo>
                      <a:pt x="341703" y="3939911"/>
                    </a:lnTo>
                    <a:lnTo>
                      <a:pt x="330985" y="3972938"/>
                    </a:lnTo>
                    <a:lnTo>
                      <a:pt x="320105" y="4004989"/>
                    </a:lnTo>
                    <a:lnTo>
                      <a:pt x="309066" y="4036066"/>
                    </a:lnTo>
                    <a:lnTo>
                      <a:pt x="297876" y="4066129"/>
                    </a:lnTo>
                    <a:lnTo>
                      <a:pt x="286536" y="4095159"/>
                    </a:lnTo>
                    <a:lnTo>
                      <a:pt x="275052" y="4123136"/>
                    </a:lnTo>
                    <a:lnTo>
                      <a:pt x="263429" y="4150021"/>
                    </a:lnTo>
                    <a:lnTo>
                      <a:pt x="251668" y="4175795"/>
                    </a:lnTo>
                    <a:lnTo>
                      <a:pt x="239770" y="4200458"/>
                    </a:lnTo>
                    <a:lnTo>
                      <a:pt x="227742" y="4223970"/>
                    </a:lnTo>
                    <a:lnTo>
                      <a:pt x="215581" y="4246313"/>
                    </a:lnTo>
                    <a:lnTo>
                      <a:pt x="203288" y="4267466"/>
                    </a:lnTo>
                    <a:lnTo>
                      <a:pt x="190861" y="4287411"/>
                    </a:lnTo>
                    <a:lnTo>
                      <a:pt x="178294" y="4306127"/>
                    </a:lnTo>
                    <a:lnTo>
                      <a:pt x="165582" y="4323576"/>
                    </a:lnTo>
                    <a:lnTo>
                      <a:pt x="152715" y="4339758"/>
                    </a:lnTo>
                    <a:lnTo>
                      <a:pt x="138196" y="4356330"/>
                    </a:lnTo>
                    <a:lnTo>
                      <a:pt x="111957" y="4373369"/>
                    </a:lnTo>
                    <a:lnTo>
                      <a:pt x="90060" y="4339641"/>
                    </a:lnTo>
                    <a:lnTo>
                      <a:pt x="113959" y="4324122"/>
                    </a:lnTo>
                    <a:lnTo>
                      <a:pt x="109782" y="4327729"/>
                    </a:lnTo>
                    <a:lnTo>
                      <a:pt x="122148" y="4313613"/>
                    </a:lnTo>
                    <a:lnTo>
                      <a:pt x="121536" y="4314355"/>
                    </a:lnTo>
                    <a:lnTo>
                      <a:pt x="133841" y="4298875"/>
                    </a:lnTo>
                    <a:lnTo>
                      <a:pt x="133325" y="4299557"/>
                    </a:lnTo>
                    <a:lnTo>
                      <a:pt x="145561" y="4282751"/>
                    </a:lnTo>
                    <a:lnTo>
                      <a:pt x="145124" y="4283375"/>
                    </a:lnTo>
                    <a:lnTo>
                      <a:pt x="157286" y="4265282"/>
                    </a:lnTo>
                    <a:lnTo>
                      <a:pt x="156913" y="4265848"/>
                    </a:lnTo>
                    <a:lnTo>
                      <a:pt x="168995" y="4246469"/>
                    </a:lnTo>
                    <a:lnTo>
                      <a:pt x="168675" y="4246995"/>
                    </a:lnTo>
                    <a:lnTo>
                      <a:pt x="180671" y="4226349"/>
                    </a:lnTo>
                    <a:lnTo>
                      <a:pt x="180395" y="4226856"/>
                    </a:lnTo>
                    <a:lnTo>
                      <a:pt x="192298" y="4204981"/>
                    </a:lnTo>
                    <a:lnTo>
                      <a:pt x="192058" y="4205429"/>
                    </a:lnTo>
                    <a:lnTo>
                      <a:pt x="203863" y="4182366"/>
                    </a:lnTo>
                    <a:lnTo>
                      <a:pt x="203653" y="4182775"/>
                    </a:lnTo>
                    <a:lnTo>
                      <a:pt x="215353" y="4158521"/>
                    </a:lnTo>
                    <a:lnTo>
                      <a:pt x="215168" y="4158931"/>
                    </a:lnTo>
                    <a:lnTo>
                      <a:pt x="226758" y="4133508"/>
                    </a:lnTo>
                    <a:lnTo>
                      <a:pt x="226594" y="4133878"/>
                    </a:lnTo>
                    <a:lnTo>
                      <a:pt x="238066" y="4107344"/>
                    </a:lnTo>
                    <a:lnTo>
                      <a:pt x="237922" y="4107695"/>
                    </a:lnTo>
                    <a:lnTo>
                      <a:pt x="249270" y="4080049"/>
                    </a:lnTo>
                    <a:lnTo>
                      <a:pt x="249141" y="4080381"/>
                    </a:lnTo>
                    <a:lnTo>
                      <a:pt x="260358" y="4051663"/>
                    </a:lnTo>
                    <a:lnTo>
                      <a:pt x="260243" y="4051956"/>
                    </a:lnTo>
                    <a:lnTo>
                      <a:pt x="271326" y="4022185"/>
                    </a:lnTo>
                    <a:lnTo>
                      <a:pt x="271222" y="4022478"/>
                    </a:lnTo>
                    <a:lnTo>
                      <a:pt x="282163" y="3991674"/>
                    </a:lnTo>
                    <a:lnTo>
                      <a:pt x="282069" y="3991946"/>
                    </a:lnTo>
                    <a:lnTo>
                      <a:pt x="292861" y="3960129"/>
                    </a:lnTo>
                    <a:lnTo>
                      <a:pt x="292775" y="3960402"/>
                    </a:lnTo>
                    <a:lnTo>
                      <a:pt x="303413" y="3927609"/>
                    </a:lnTo>
                    <a:lnTo>
                      <a:pt x="303337" y="3927863"/>
                    </a:lnTo>
                    <a:lnTo>
                      <a:pt x="313813" y="3894115"/>
                    </a:lnTo>
                    <a:lnTo>
                      <a:pt x="313743" y="3894349"/>
                    </a:lnTo>
                    <a:lnTo>
                      <a:pt x="324054" y="3859685"/>
                    </a:lnTo>
                    <a:lnTo>
                      <a:pt x="323989" y="3859919"/>
                    </a:lnTo>
                    <a:lnTo>
                      <a:pt x="334126" y="3824338"/>
                    </a:lnTo>
                    <a:lnTo>
                      <a:pt x="334068" y="3824552"/>
                    </a:lnTo>
                    <a:lnTo>
                      <a:pt x="344025" y="3788114"/>
                    </a:lnTo>
                    <a:lnTo>
                      <a:pt x="343970" y="3788329"/>
                    </a:lnTo>
                    <a:lnTo>
                      <a:pt x="353745" y="3751033"/>
                    </a:lnTo>
                    <a:lnTo>
                      <a:pt x="353694" y="3751227"/>
                    </a:lnTo>
                    <a:lnTo>
                      <a:pt x="363275" y="3713093"/>
                    </a:lnTo>
                    <a:lnTo>
                      <a:pt x="363228" y="3713288"/>
                    </a:lnTo>
                    <a:lnTo>
                      <a:pt x="372613" y="3674354"/>
                    </a:lnTo>
                    <a:lnTo>
                      <a:pt x="372570" y="3674549"/>
                    </a:lnTo>
                    <a:lnTo>
                      <a:pt x="381749" y="3634836"/>
                    </a:lnTo>
                    <a:lnTo>
                      <a:pt x="381710" y="3635011"/>
                    </a:lnTo>
                    <a:lnTo>
                      <a:pt x="390681" y="3594556"/>
                    </a:lnTo>
                    <a:lnTo>
                      <a:pt x="390642" y="3594732"/>
                    </a:lnTo>
                    <a:lnTo>
                      <a:pt x="399397" y="3553556"/>
                    </a:lnTo>
                    <a:lnTo>
                      <a:pt x="399346" y="3553790"/>
                    </a:lnTo>
                    <a:lnTo>
                      <a:pt x="416181" y="3469352"/>
                    </a:lnTo>
                    <a:lnTo>
                      <a:pt x="416120" y="3469664"/>
                    </a:lnTo>
                    <a:lnTo>
                      <a:pt x="432017" y="3382614"/>
                    </a:lnTo>
                    <a:lnTo>
                      <a:pt x="431964" y="3382926"/>
                    </a:lnTo>
                    <a:lnTo>
                      <a:pt x="446874" y="3293458"/>
                    </a:lnTo>
                    <a:lnTo>
                      <a:pt x="446825" y="3293750"/>
                    </a:lnTo>
                    <a:lnTo>
                      <a:pt x="460698" y="3202080"/>
                    </a:lnTo>
                    <a:lnTo>
                      <a:pt x="460657" y="3202372"/>
                    </a:lnTo>
                    <a:lnTo>
                      <a:pt x="473442" y="3108693"/>
                    </a:lnTo>
                    <a:lnTo>
                      <a:pt x="473405" y="3108966"/>
                    </a:lnTo>
                    <a:lnTo>
                      <a:pt x="485053" y="3013474"/>
                    </a:lnTo>
                    <a:lnTo>
                      <a:pt x="485021" y="3013766"/>
                    </a:lnTo>
                    <a:lnTo>
                      <a:pt x="495486" y="2916675"/>
                    </a:lnTo>
                    <a:lnTo>
                      <a:pt x="495457" y="2916948"/>
                    </a:lnTo>
                    <a:lnTo>
                      <a:pt x="504685" y="2818454"/>
                    </a:lnTo>
                    <a:lnTo>
                      <a:pt x="504661" y="2818727"/>
                    </a:lnTo>
                    <a:lnTo>
                      <a:pt x="512605" y="2719043"/>
                    </a:lnTo>
                    <a:lnTo>
                      <a:pt x="512585" y="2719316"/>
                    </a:lnTo>
                    <a:lnTo>
                      <a:pt x="519195" y="2618618"/>
                    </a:lnTo>
                    <a:lnTo>
                      <a:pt x="519180" y="2618891"/>
                    </a:lnTo>
                    <a:lnTo>
                      <a:pt x="524407" y="2517394"/>
                    </a:lnTo>
                    <a:lnTo>
                      <a:pt x="524395" y="2517667"/>
                    </a:lnTo>
                    <a:lnTo>
                      <a:pt x="528190" y="2415566"/>
                    </a:lnTo>
                    <a:lnTo>
                      <a:pt x="528182" y="2415858"/>
                    </a:lnTo>
                    <a:lnTo>
                      <a:pt x="530494" y="2313347"/>
                    </a:lnTo>
                    <a:lnTo>
                      <a:pt x="530490" y="2313659"/>
                    </a:lnTo>
                    <a:lnTo>
                      <a:pt x="531272" y="2210934"/>
                    </a:lnTo>
                    <a:lnTo>
                      <a:pt x="531272" y="2211246"/>
                    </a:lnTo>
                    <a:lnTo>
                      <a:pt x="530477" y="2108540"/>
                    </a:lnTo>
                    <a:lnTo>
                      <a:pt x="530480" y="2108852"/>
                    </a:lnTo>
                    <a:lnTo>
                      <a:pt x="528129" y="2006341"/>
                    </a:lnTo>
                    <a:lnTo>
                      <a:pt x="528139" y="2006634"/>
                    </a:lnTo>
                    <a:lnTo>
                      <a:pt x="524280" y="1904527"/>
                    </a:lnTo>
                    <a:lnTo>
                      <a:pt x="524294" y="1904817"/>
                    </a:lnTo>
                    <a:lnTo>
                      <a:pt x="518979" y="1803312"/>
                    </a:lnTo>
                    <a:lnTo>
                      <a:pt x="518996" y="1803599"/>
                    </a:lnTo>
                    <a:lnTo>
                      <a:pt x="512277" y="1702896"/>
                    </a:lnTo>
                    <a:lnTo>
                      <a:pt x="512297" y="1703180"/>
                    </a:lnTo>
                    <a:lnTo>
                      <a:pt x="504221" y="1603481"/>
                    </a:lnTo>
                    <a:lnTo>
                      <a:pt x="504246" y="1603764"/>
                    </a:lnTo>
                    <a:lnTo>
                      <a:pt x="494866" y="1505269"/>
                    </a:lnTo>
                    <a:lnTo>
                      <a:pt x="494893" y="1505552"/>
                    </a:lnTo>
                    <a:lnTo>
                      <a:pt x="484257" y="1408461"/>
                    </a:lnTo>
                    <a:lnTo>
                      <a:pt x="484290" y="1408746"/>
                    </a:lnTo>
                    <a:lnTo>
                      <a:pt x="472449" y="1313259"/>
                    </a:lnTo>
                    <a:lnTo>
                      <a:pt x="472486" y="1313548"/>
                    </a:lnTo>
                    <a:lnTo>
                      <a:pt x="459489" y="1219869"/>
                    </a:lnTo>
                    <a:lnTo>
                      <a:pt x="459532" y="1220161"/>
                    </a:lnTo>
                    <a:lnTo>
                      <a:pt x="445431" y="1128488"/>
                    </a:lnTo>
                    <a:lnTo>
                      <a:pt x="445480" y="1128791"/>
                    </a:lnTo>
                    <a:lnTo>
                      <a:pt x="430324" y="1039325"/>
                    </a:lnTo>
                    <a:lnTo>
                      <a:pt x="430379" y="1039637"/>
                    </a:lnTo>
                    <a:lnTo>
                      <a:pt x="414219" y="952578"/>
                    </a:lnTo>
                    <a:lnTo>
                      <a:pt x="414281" y="952902"/>
                    </a:lnTo>
                    <a:lnTo>
                      <a:pt x="397166" y="868453"/>
                    </a:lnTo>
                    <a:lnTo>
                      <a:pt x="397221" y="868706"/>
                    </a:lnTo>
                    <a:lnTo>
                      <a:pt x="388320" y="827522"/>
                    </a:lnTo>
                    <a:lnTo>
                      <a:pt x="388359" y="827698"/>
                    </a:lnTo>
                    <a:lnTo>
                      <a:pt x="379240" y="787241"/>
                    </a:lnTo>
                    <a:lnTo>
                      <a:pt x="379281" y="787421"/>
                    </a:lnTo>
                    <a:lnTo>
                      <a:pt x="369949" y="747717"/>
                    </a:lnTo>
                    <a:lnTo>
                      <a:pt x="369994" y="747902"/>
                    </a:lnTo>
                    <a:lnTo>
                      <a:pt x="360454" y="708976"/>
                    </a:lnTo>
                    <a:lnTo>
                      <a:pt x="360503" y="709167"/>
                    </a:lnTo>
                    <a:lnTo>
                      <a:pt x="350762" y="671044"/>
                    </a:lnTo>
                    <a:lnTo>
                      <a:pt x="350814" y="671243"/>
                    </a:lnTo>
                    <a:lnTo>
                      <a:pt x="340878" y="633947"/>
                    </a:lnTo>
                    <a:lnTo>
                      <a:pt x="340935" y="634154"/>
                    </a:lnTo>
                    <a:lnTo>
                      <a:pt x="330811" y="597711"/>
                    </a:lnTo>
                    <a:lnTo>
                      <a:pt x="330872" y="597924"/>
                    </a:lnTo>
                    <a:lnTo>
                      <a:pt x="320567" y="562361"/>
                    </a:lnTo>
                    <a:lnTo>
                      <a:pt x="320634" y="562583"/>
                    </a:lnTo>
                    <a:lnTo>
                      <a:pt x="310152" y="527923"/>
                    </a:lnTo>
                    <a:lnTo>
                      <a:pt x="310224" y="528157"/>
                    </a:lnTo>
                    <a:lnTo>
                      <a:pt x="299574" y="494423"/>
                    </a:lnTo>
                    <a:lnTo>
                      <a:pt x="299654" y="494668"/>
                    </a:lnTo>
                    <a:lnTo>
                      <a:pt x="288841" y="461888"/>
                    </a:lnTo>
                    <a:lnTo>
                      <a:pt x="288926" y="462145"/>
                    </a:lnTo>
                    <a:lnTo>
                      <a:pt x="277957" y="430343"/>
                    </a:lnTo>
                    <a:lnTo>
                      <a:pt x="278052" y="430616"/>
                    </a:lnTo>
                    <a:lnTo>
                      <a:pt x="266931" y="399816"/>
                    </a:lnTo>
                    <a:lnTo>
                      <a:pt x="267036" y="400104"/>
                    </a:lnTo>
                    <a:lnTo>
                      <a:pt x="255772" y="370334"/>
                    </a:lnTo>
                    <a:lnTo>
                      <a:pt x="255889" y="370638"/>
                    </a:lnTo>
                    <a:lnTo>
                      <a:pt x="244485" y="341922"/>
                    </a:lnTo>
                    <a:lnTo>
                      <a:pt x="244618" y="342246"/>
                    </a:lnTo>
                    <a:lnTo>
                      <a:pt x="233083" y="314606"/>
                    </a:lnTo>
                    <a:lnTo>
                      <a:pt x="233231" y="314951"/>
                    </a:lnTo>
                    <a:lnTo>
                      <a:pt x="221569" y="288417"/>
                    </a:lnTo>
                    <a:lnTo>
                      <a:pt x="221735" y="288785"/>
                    </a:lnTo>
                    <a:lnTo>
                      <a:pt x="209954" y="263380"/>
                    </a:lnTo>
                    <a:lnTo>
                      <a:pt x="210144" y="263776"/>
                    </a:lnTo>
                    <a:lnTo>
                      <a:pt x="198250" y="239522"/>
                    </a:lnTo>
                    <a:lnTo>
                      <a:pt x="198464" y="239947"/>
                    </a:lnTo>
                    <a:lnTo>
                      <a:pt x="186465" y="216874"/>
                    </a:lnTo>
                    <a:lnTo>
                      <a:pt x="186710" y="217332"/>
                    </a:lnTo>
                    <a:lnTo>
                      <a:pt x="174610" y="195463"/>
                    </a:lnTo>
                    <a:lnTo>
                      <a:pt x="174892" y="195956"/>
                    </a:lnTo>
                    <a:lnTo>
                      <a:pt x="162697" y="175316"/>
                    </a:lnTo>
                    <a:lnTo>
                      <a:pt x="163024" y="175849"/>
                    </a:lnTo>
                    <a:lnTo>
                      <a:pt x="150741" y="156464"/>
                    </a:lnTo>
                    <a:lnTo>
                      <a:pt x="151121" y="157041"/>
                    </a:lnTo>
                    <a:lnTo>
                      <a:pt x="138757" y="138935"/>
                    </a:lnTo>
                    <a:lnTo>
                      <a:pt x="139202" y="139560"/>
                    </a:lnTo>
                    <a:lnTo>
                      <a:pt x="126763" y="122758"/>
                    </a:lnTo>
                    <a:lnTo>
                      <a:pt x="127286" y="123435"/>
                    </a:lnTo>
                    <a:lnTo>
                      <a:pt x="114778" y="107962"/>
                    </a:lnTo>
                    <a:lnTo>
                      <a:pt x="115398" y="108693"/>
                    </a:lnTo>
                    <a:lnTo>
                      <a:pt x="102827" y="94574"/>
                    </a:lnTo>
                    <a:lnTo>
                      <a:pt x="103564" y="95359"/>
                    </a:lnTo>
                    <a:lnTo>
                      <a:pt x="90936" y="82620"/>
                    </a:lnTo>
                    <a:lnTo>
                      <a:pt x="91815" y="83455"/>
                    </a:lnTo>
                    <a:lnTo>
                      <a:pt x="79137" y="72121"/>
                    </a:lnTo>
                    <a:lnTo>
                      <a:pt x="80186" y="72997"/>
                    </a:lnTo>
                    <a:lnTo>
                      <a:pt x="67464" y="63093"/>
                    </a:lnTo>
                    <a:lnTo>
                      <a:pt x="68715" y="63992"/>
                    </a:lnTo>
                    <a:lnTo>
                      <a:pt x="55955" y="55543"/>
                    </a:lnTo>
                    <a:lnTo>
                      <a:pt x="57437" y="56434"/>
                    </a:lnTo>
                    <a:lnTo>
                      <a:pt x="44646" y="49465"/>
                    </a:lnTo>
                    <a:lnTo>
                      <a:pt x="46380" y="50305"/>
                    </a:lnTo>
                    <a:lnTo>
                      <a:pt x="33564" y="44841"/>
                    </a:lnTo>
                    <a:lnTo>
                      <a:pt x="35558" y="45569"/>
                    </a:lnTo>
                    <a:lnTo>
                      <a:pt x="22723" y="41635"/>
                    </a:lnTo>
                    <a:lnTo>
                      <a:pt x="24955" y="42182"/>
                    </a:lnTo>
                    <a:lnTo>
                      <a:pt x="12108" y="39803"/>
                    </a:lnTo>
                    <a:lnTo>
                      <a:pt x="14522" y="40100"/>
                    </a:lnTo>
                    <a:lnTo>
                      <a:pt x="1668" y="39302"/>
                    </a:lnTo>
                    <a:close/>
                    <a:moveTo>
                      <a:pt x="146715" y="4400703"/>
                    </a:moveTo>
                    <a:lnTo>
                      <a:pt x="11852" y="4402945"/>
                    </a:lnTo>
                    <a:lnTo>
                      <a:pt x="90964" y="4293708"/>
                    </a:lnTo>
                    <a:close/>
                  </a:path>
                </a:pathLst>
              </a:custGeom>
              <a:solidFill>
                <a:srgbClr val="0F6FC6">
                  <a:alpha val="60000"/>
                </a:srgbClr>
              </a:solidFill>
              <a:ln w="1949" cap="flat">
                <a:noFill/>
                <a:prstDash val="solid"/>
                <a:miter/>
              </a:ln>
            </p:spPr>
            <p:txBody>
              <a:bodyPr rtlCol="0" anchor="ctr"/>
              <a:lstStyle/>
              <a:p>
                <a:endParaRPr lang="de-DE"/>
              </a:p>
            </p:txBody>
          </p:sp>
          <p:sp>
            <p:nvSpPr>
              <p:cNvPr id="159" name="Freihandform: Form 158">
                <a:extLst>
                  <a:ext uri="{FF2B5EF4-FFF2-40B4-BE49-F238E27FC236}">
                    <a16:creationId xmlns:a16="http://schemas.microsoft.com/office/drawing/2014/main" id="{48F198CC-CCEA-741E-388B-8FF42426A4A6}"/>
                  </a:ext>
                </a:extLst>
              </p:cNvPr>
              <p:cNvSpPr/>
              <p:nvPr/>
            </p:nvSpPr>
            <p:spPr>
              <a:xfrm>
                <a:off x="7344419" y="1741755"/>
                <a:ext cx="1699173" cy="290512"/>
              </a:xfrm>
              <a:custGeom>
                <a:avLst/>
                <a:gdLst>
                  <a:gd name="connsiteX0" fmla="*/ -394 w 1699173"/>
                  <a:gd name="connsiteY0" fmla="*/ 277987 h 290512"/>
                  <a:gd name="connsiteX1" fmla="*/ 1698779 w 1699173"/>
                  <a:gd name="connsiteY1" fmla="*/ 290773 h 290512"/>
                </a:gdLst>
                <a:ahLst/>
                <a:cxnLst>
                  <a:cxn ang="0">
                    <a:pos x="connsiteX0" y="connsiteY0"/>
                  </a:cxn>
                  <a:cxn ang="0">
                    <a:pos x="connsiteX1" y="connsiteY1"/>
                  </a:cxn>
                </a:cxnLst>
                <a:rect l="l" t="t" r="r" b="b"/>
                <a:pathLst>
                  <a:path w="1699173" h="290512">
                    <a:moveTo>
                      <a:pt x="-394" y="277987"/>
                    </a:moveTo>
                    <a:cubicBezTo>
                      <a:pt x="505359" y="-97000"/>
                      <a:pt x="1198428" y="-91784"/>
                      <a:pt x="1698779" y="290773"/>
                    </a:cubicBezTo>
                  </a:path>
                </a:pathLst>
              </a:custGeom>
              <a:noFill/>
              <a:ln w="40202" cap="flat">
                <a:solidFill>
                  <a:srgbClr val="006634">
                    <a:alpha val="60000"/>
                  </a:srgbClr>
                </a:solidFill>
                <a:prstDash val="solid"/>
                <a:miter/>
              </a:ln>
            </p:spPr>
            <p:txBody>
              <a:bodyPr rtlCol="0" anchor="ctr"/>
              <a:lstStyle/>
              <a:p>
                <a:endParaRPr lang="de-DE"/>
              </a:p>
            </p:txBody>
          </p:sp>
          <p:sp>
            <p:nvSpPr>
              <p:cNvPr id="160" name="Freihandform: Form 159">
                <a:extLst>
                  <a:ext uri="{FF2B5EF4-FFF2-40B4-BE49-F238E27FC236}">
                    <a16:creationId xmlns:a16="http://schemas.microsoft.com/office/drawing/2014/main" id="{9153EC48-963A-A51C-D6AA-36D4FE8DAE24}"/>
                  </a:ext>
                </a:extLst>
              </p:cNvPr>
              <p:cNvSpPr/>
              <p:nvPr/>
            </p:nvSpPr>
            <p:spPr>
              <a:xfrm>
                <a:off x="8940060" y="1931207"/>
                <a:ext cx="154032" cy="145273"/>
              </a:xfrm>
              <a:custGeom>
                <a:avLst/>
                <a:gdLst>
                  <a:gd name="connsiteX0" fmla="*/ -394 w 154032"/>
                  <a:gd name="connsiteY0" fmla="*/ 120431 h 145273"/>
                  <a:gd name="connsiteX1" fmla="*/ 98245 w 154032"/>
                  <a:gd name="connsiteY1" fmla="*/ 261 h 145273"/>
                  <a:gd name="connsiteX2" fmla="*/ 153639 w 154032"/>
                  <a:gd name="connsiteY2" fmla="*/ 145535 h 145273"/>
                </a:gdLst>
                <a:ahLst/>
                <a:cxnLst>
                  <a:cxn ang="0">
                    <a:pos x="connsiteX0" y="connsiteY0"/>
                  </a:cxn>
                  <a:cxn ang="0">
                    <a:pos x="connsiteX1" y="connsiteY1"/>
                  </a:cxn>
                  <a:cxn ang="0">
                    <a:pos x="connsiteX2" y="connsiteY2"/>
                  </a:cxn>
                </a:cxnLst>
                <a:rect l="l" t="t" r="r" b="b"/>
                <a:pathLst>
                  <a:path w="154032" h="145273">
                    <a:moveTo>
                      <a:pt x="-394" y="120431"/>
                    </a:moveTo>
                    <a:lnTo>
                      <a:pt x="98245" y="261"/>
                    </a:lnTo>
                    <a:lnTo>
                      <a:pt x="153639" y="145535"/>
                    </a:lnTo>
                    <a:close/>
                  </a:path>
                </a:pathLst>
              </a:custGeom>
              <a:solidFill>
                <a:srgbClr val="3A8963"/>
              </a:solidFill>
              <a:ln w="1949" cap="flat">
                <a:noFill/>
                <a:prstDash val="solid"/>
                <a:miter/>
              </a:ln>
            </p:spPr>
            <p:txBody>
              <a:bodyPr rtlCol="0" anchor="ctr"/>
              <a:lstStyle/>
              <a:p>
                <a:endParaRPr lang="de-DE"/>
              </a:p>
            </p:txBody>
          </p:sp>
          <p:sp>
            <p:nvSpPr>
              <p:cNvPr id="166" name="Freihandform: Form 165">
                <a:extLst>
                  <a:ext uri="{FF2B5EF4-FFF2-40B4-BE49-F238E27FC236}">
                    <a16:creationId xmlns:a16="http://schemas.microsoft.com/office/drawing/2014/main" id="{56C18F7C-6AF3-7512-D913-F4901ED8F277}"/>
                  </a:ext>
                </a:extLst>
              </p:cNvPr>
              <p:cNvSpPr/>
              <p:nvPr/>
            </p:nvSpPr>
            <p:spPr>
              <a:xfrm>
                <a:off x="8202224" y="3310168"/>
                <a:ext cx="2263283" cy="1648087"/>
              </a:xfrm>
              <a:custGeom>
                <a:avLst/>
                <a:gdLst>
                  <a:gd name="connsiteX0" fmla="*/ -394 w 2263283"/>
                  <a:gd name="connsiteY0" fmla="*/ 1647120 h 1648087"/>
                  <a:gd name="connsiteX1" fmla="*/ 35 w 2263283"/>
                  <a:gd name="connsiteY1" fmla="*/ 1633493 h 1648087"/>
                  <a:gd name="connsiteX2" fmla="*/ 1322 w 2263283"/>
                  <a:gd name="connsiteY2" fmla="*/ 1619280 h 1648087"/>
                  <a:gd name="connsiteX3" fmla="*/ 3467 w 2263283"/>
                  <a:gd name="connsiteY3" fmla="*/ 1605126 h 1648087"/>
                  <a:gd name="connsiteX4" fmla="*/ 6430 w 2263283"/>
                  <a:gd name="connsiteY4" fmla="*/ 1591049 h 1648087"/>
                  <a:gd name="connsiteX5" fmla="*/ 10194 w 2263283"/>
                  <a:gd name="connsiteY5" fmla="*/ 1577032 h 1648087"/>
                  <a:gd name="connsiteX6" fmla="*/ 14834 w 2263283"/>
                  <a:gd name="connsiteY6" fmla="*/ 1562878 h 1648087"/>
                  <a:gd name="connsiteX7" fmla="*/ 26084 w 2263283"/>
                  <a:gd name="connsiteY7" fmla="*/ 1535602 h 1648087"/>
                  <a:gd name="connsiteX8" fmla="*/ 40357 w 2263283"/>
                  <a:gd name="connsiteY8" fmla="*/ 1508503 h 1648087"/>
                  <a:gd name="connsiteX9" fmla="*/ 57359 w 2263283"/>
                  <a:gd name="connsiteY9" fmla="*/ 1481871 h 1648087"/>
                  <a:gd name="connsiteX10" fmla="*/ 76974 w 2263283"/>
                  <a:gd name="connsiteY10" fmla="*/ 1455766 h 1648087"/>
                  <a:gd name="connsiteX11" fmla="*/ 99084 w 2263283"/>
                  <a:gd name="connsiteY11" fmla="*/ 1430167 h 1648087"/>
                  <a:gd name="connsiteX12" fmla="*/ 123573 w 2263283"/>
                  <a:gd name="connsiteY12" fmla="*/ 1405115 h 1648087"/>
                  <a:gd name="connsiteX13" fmla="*/ 150324 w 2263283"/>
                  <a:gd name="connsiteY13" fmla="*/ 1380647 h 1648087"/>
                  <a:gd name="connsiteX14" fmla="*/ 179259 w 2263283"/>
                  <a:gd name="connsiteY14" fmla="*/ 1356803 h 1648087"/>
                  <a:gd name="connsiteX15" fmla="*/ 210280 w 2263283"/>
                  <a:gd name="connsiteY15" fmla="*/ 1333583 h 1648087"/>
                  <a:gd name="connsiteX16" fmla="*/ 243250 w 2263283"/>
                  <a:gd name="connsiteY16" fmla="*/ 1311046 h 1648087"/>
                  <a:gd name="connsiteX17" fmla="*/ 278113 w 2263283"/>
                  <a:gd name="connsiteY17" fmla="*/ 1289230 h 1648087"/>
                  <a:gd name="connsiteX18" fmla="*/ 314749 w 2263283"/>
                  <a:gd name="connsiteY18" fmla="*/ 1268174 h 1648087"/>
                  <a:gd name="connsiteX19" fmla="*/ 353081 w 2263283"/>
                  <a:gd name="connsiteY19" fmla="*/ 1247917 h 1648087"/>
                  <a:gd name="connsiteX20" fmla="*/ 392993 w 2263283"/>
                  <a:gd name="connsiteY20" fmla="*/ 1228519 h 1648087"/>
                  <a:gd name="connsiteX21" fmla="*/ 434387 w 2263283"/>
                  <a:gd name="connsiteY21" fmla="*/ 1210017 h 1648087"/>
                  <a:gd name="connsiteX22" fmla="*/ 477166 w 2263283"/>
                  <a:gd name="connsiteY22" fmla="*/ 1192451 h 1648087"/>
                  <a:gd name="connsiteX23" fmla="*/ 521250 w 2263283"/>
                  <a:gd name="connsiteY23" fmla="*/ 1175879 h 1648087"/>
                  <a:gd name="connsiteX24" fmla="*/ 566524 w 2263283"/>
                  <a:gd name="connsiteY24" fmla="*/ 1160341 h 1648087"/>
                  <a:gd name="connsiteX25" fmla="*/ 612909 w 2263283"/>
                  <a:gd name="connsiteY25" fmla="*/ 1145894 h 1648087"/>
                  <a:gd name="connsiteX26" fmla="*/ 660289 w 2263283"/>
                  <a:gd name="connsiteY26" fmla="*/ 1132578 h 1648087"/>
                  <a:gd name="connsiteX27" fmla="*/ 708565 w 2263283"/>
                  <a:gd name="connsiteY27" fmla="*/ 1120432 h 1648087"/>
                  <a:gd name="connsiteX28" fmla="*/ 757660 w 2263283"/>
                  <a:gd name="connsiteY28" fmla="*/ 1109553 h 1648087"/>
                  <a:gd name="connsiteX29" fmla="*/ 807458 w 2263283"/>
                  <a:gd name="connsiteY29" fmla="*/ 1099942 h 1648087"/>
                  <a:gd name="connsiteX30" fmla="*/ 857860 w 2263283"/>
                  <a:gd name="connsiteY30" fmla="*/ 1091675 h 1648087"/>
                  <a:gd name="connsiteX31" fmla="*/ 908788 w 2263283"/>
                  <a:gd name="connsiteY31" fmla="*/ 1084793 h 1648087"/>
                  <a:gd name="connsiteX32" fmla="*/ 960106 w 2263283"/>
                  <a:gd name="connsiteY32" fmla="*/ 1079334 h 1648087"/>
                  <a:gd name="connsiteX33" fmla="*/ 1011756 w 2263283"/>
                  <a:gd name="connsiteY33" fmla="*/ 1075396 h 1648087"/>
                  <a:gd name="connsiteX34" fmla="*/ 1063620 w 2263283"/>
                  <a:gd name="connsiteY34" fmla="*/ 1072978 h 1648087"/>
                  <a:gd name="connsiteX35" fmla="*/ 1115289 w 2263283"/>
                  <a:gd name="connsiteY35" fmla="*/ 1072179 h 1648087"/>
                  <a:gd name="connsiteX36" fmla="*/ 1140968 w 2263283"/>
                  <a:gd name="connsiteY36" fmla="*/ 1071769 h 1648087"/>
                  <a:gd name="connsiteX37" fmla="*/ 1140363 w 2263283"/>
                  <a:gd name="connsiteY37" fmla="*/ 1071789 h 1648087"/>
                  <a:gd name="connsiteX38" fmla="*/ 1166022 w 2263283"/>
                  <a:gd name="connsiteY38" fmla="*/ 1070600 h 1648087"/>
                  <a:gd name="connsiteX39" fmla="*/ 1165418 w 2263283"/>
                  <a:gd name="connsiteY39" fmla="*/ 1070639 h 1648087"/>
                  <a:gd name="connsiteX40" fmla="*/ 1191077 w 2263283"/>
                  <a:gd name="connsiteY40" fmla="*/ 1068689 h 1648087"/>
                  <a:gd name="connsiteX41" fmla="*/ 1190472 w 2263283"/>
                  <a:gd name="connsiteY41" fmla="*/ 1068728 h 1648087"/>
                  <a:gd name="connsiteX42" fmla="*/ 1216093 w 2263283"/>
                  <a:gd name="connsiteY42" fmla="*/ 1066018 h 1648087"/>
                  <a:gd name="connsiteX43" fmla="*/ 1215508 w 2263283"/>
                  <a:gd name="connsiteY43" fmla="*/ 1066077 h 1648087"/>
                  <a:gd name="connsiteX44" fmla="*/ 1241069 w 2263283"/>
                  <a:gd name="connsiteY44" fmla="*/ 1062606 h 1648087"/>
                  <a:gd name="connsiteX45" fmla="*/ 1240484 w 2263283"/>
                  <a:gd name="connsiteY45" fmla="*/ 1062704 h 1648087"/>
                  <a:gd name="connsiteX46" fmla="*/ 1265987 w 2263283"/>
                  <a:gd name="connsiteY46" fmla="*/ 1058493 h 1648087"/>
                  <a:gd name="connsiteX47" fmla="*/ 1265149 w 2263283"/>
                  <a:gd name="connsiteY47" fmla="*/ 1058649 h 1648087"/>
                  <a:gd name="connsiteX48" fmla="*/ 1315902 w 2263283"/>
                  <a:gd name="connsiteY48" fmla="*/ 1048062 h 1648087"/>
                  <a:gd name="connsiteX49" fmla="*/ 1314849 w 2263283"/>
                  <a:gd name="connsiteY49" fmla="*/ 1048315 h 1648087"/>
                  <a:gd name="connsiteX50" fmla="*/ 1365192 w 2263283"/>
                  <a:gd name="connsiteY50" fmla="*/ 1034941 h 1648087"/>
                  <a:gd name="connsiteX51" fmla="*/ 1364198 w 2263283"/>
                  <a:gd name="connsiteY51" fmla="*/ 1035234 h 1648087"/>
                  <a:gd name="connsiteX52" fmla="*/ 1414034 w 2263283"/>
                  <a:gd name="connsiteY52" fmla="*/ 1019149 h 1648087"/>
                  <a:gd name="connsiteX53" fmla="*/ 1413078 w 2263283"/>
                  <a:gd name="connsiteY53" fmla="*/ 1019481 h 1648087"/>
                  <a:gd name="connsiteX54" fmla="*/ 1462330 w 2263283"/>
                  <a:gd name="connsiteY54" fmla="*/ 1000803 h 1648087"/>
                  <a:gd name="connsiteX55" fmla="*/ 1461413 w 2263283"/>
                  <a:gd name="connsiteY55" fmla="*/ 1001174 h 1648087"/>
                  <a:gd name="connsiteX56" fmla="*/ 1509963 w 2263283"/>
                  <a:gd name="connsiteY56" fmla="*/ 980001 h 1648087"/>
                  <a:gd name="connsiteX57" fmla="*/ 1509105 w 2263283"/>
                  <a:gd name="connsiteY57" fmla="*/ 980410 h 1648087"/>
                  <a:gd name="connsiteX58" fmla="*/ 1556836 w 2263283"/>
                  <a:gd name="connsiteY58" fmla="*/ 956820 h 1648087"/>
                  <a:gd name="connsiteX59" fmla="*/ 1556017 w 2263283"/>
                  <a:gd name="connsiteY59" fmla="*/ 957249 h 1648087"/>
                  <a:gd name="connsiteX60" fmla="*/ 1602850 w 2263283"/>
                  <a:gd name="connsiteY60" fmla="*/ 931378 h 1648087"/>
                  <a:gd name="connsiteX61" fmla="*/ 1602071 w 2263283"/>
                  <a:gd name="connsiteY61" fmla="*/ 931826 h 1648087"/>
                  <a:gd name="connsiteX62" fmla="*/ 1647910 w 2263283"/>
                  <a:gd name="connsiteY62" fmla="*/ 903752 h 1648087"/>
                  <a:gd name="connsiteX63" fmla="*/ 1647169 w 2263283"/>
                  <a:gd name="connsiteY63" fmla="*/ 904220 h 1648087"/>
                  <a:gd name="connsiteX64" fmla="*/ 1691897 w 2263283"/>
                  <a:gd name="connsiteY64" fmla="*/ 874059 h 1648087"/>
                  <a:gd name="connsiteX65" fmla="*/ 1691195 w 2263283"/>
                  <a:gd name="connsiteY65" fmla="*/ 874546 h 1648087"/>
                  <a:gd name="connsiteX66" fmla="*/ 1734714 w 2263283"/>
                  <a:gd name="connsiteY66" fmla="*/ 842378 h 1648087"/>
                  <a:gd name="connsiteX67" fmla="*/ 1734051 w 2263283"/>
                  <a:gd name="connsiteY67" fmla="*/ 842904 h 1648087"/>
                  <a:gd name="connsiteX68" fmla="*/ 1776264 w 2263283"/>
                  <a:gd name="connsiteY68" fmla="*/ 808825 h 1648087"/>
                  <a:gd name="connsiteX69" fmla="*/ 1775621 w 2263283"/>
                  <a:gd name="connsiteY69" fmla="*/ 809371 h 1648087"/>
                  <a:gd name="connsiteX70" fmla="*/ 1816449 w 2263283"/>
                  <a:gd name="connsiteY70" fmla="*/ 773498 h 1648087"/>
                  <a:gd name="connsiteX71" fmla="*/ 1815825 w 2263283"/>
                  <a:gd name="connsiteY71" fmla="*/ 774063 h 1648087"/>
                  <a:gd name="connsiteX72" fmla="*/ 1855133 w 2263283"/>
                  <a:gd name="connsiteY72" fmla="*/ 736494 h 1648087"/>
                  <a:gd name="connsiteX73" fmla="*/ 1854548 w 2263283"/>
                  <a:gd name="connsiteY73" fmla="*/ 737079 h 1648087"/>
                  <a:gd name="connsiteX74" fmla="*/ 1892256 w 2263283"/>
                  <a:gd name="connsiteY74" fmla="*/ 697911 h 1648087"/>
                  <a:gd name="connsiteX75" fmla="*/ 1891691 w 2263283"/>
                  <a:gd name="connsiteY75" fmla="*/ 698516 h 1648087"/>
                  <a:gd name="connsiteX76" fmla="*/ 1927684 w 2263283"/>
                  <a:gd name="connsiteY76" fmla="*/ 657847 h 1648087"/>
                  <a:gd name="connsiteX77" fmla="*/ 1927138 w 2263283"/>
                  <a:gd name="connsiteY77" fmla="*/ 658490 h 1648087"/>
                  <a:gd name="connsiteX78" fmla="*/ 1961337 w 2263283"/>
                  <a:gd name="connsiteY78" fmla="*/ 616417 h 1648087"/>
                  <a:gd name="connsiteX79" fmla="*/ 1960810 w 2263283"/>
                  <a:gd name="connsiteY79" fmla="*/ 617100 h 1648087"/>
                  <a:gd name="connsiteX80" fmla="*/ 1993099 w 2263283"/>
                  <a:gd name="connsiteY80" fmla="*/ 573721 h 1648087"/>
                  <a:gd name="connsiteX81" fmla="*/ 1992592 w 2263283"/>
                  <a:gd name="connsiteY81" fmla="*/ 574423 h 1648087"/>
                  <a:gd name="connsiteX82" fmla="*/ 2022872 w 2263283"/>
                  <a:gd name="connsiteY82" fmla="*/ 529854 h 1648087"/>
                  <a:gd name="connsiteX83" fmla="*/ 2022404 w 2263283"/>
                  <a:gd name="connsiteY83" fmla="*/ 530595 h 1648087"/>
                  <a:gd name="connsiteX84" fmla="*/ 2050578 w 2263283"/>
                  <a:gd name="connsiteY84" fmla="*/ 484916 h 1648087"/>
                  <a:gd name="connsiteX85" fmla="*/ 2050110 w 2263283"/>
                  <a:gd name="connsiteY85" fmla="*/ 485696 h 1648087"/>
                  <a:gd name="connsiteX86" fmla="*/ 2076081 w 2263283"/>
                  <a:gd name="connsiteY86" fmla="*/ 439022 h 1648087"/>
                  <a:gd name="connsiteX87" fmla="*/ 2075652 w 2263283"/>
                  <a:gd name="connsiteY87" fmla="*/ 439860 h 1648087"/>
                  <a:gd name="connsiteX88" fmla="*/ 2099323 w 2263283"/>
                  <a:gd name="connsiteY88" fmla="*/ 392290 h 1648087"/>
                  <a:gd name="connsiteX89" fmla="*/ 2098913 w 2263283"/>
                  <a:gd name="connsiteY89" fmla="*/ 393147 h 1648087"/>
                  <a:gd name="connsiteX90" fmla="*/ 2120166 w 2263283"/>
                  <a:gd name="connsiteY90" fmla="*/ 344777 h 1648087"/>
                  <a:gd name="connsiteX91" fmla="*/ 2119796 w 2263283"/>
                  <a:gd name="connsiteY91" fmla="*/ 345694 h 1648087"/>
                  <a:gd name="connsiteX92" fmla="*/ 2138533 w 2263283"/>
                  <a:gd name="connsiteY92" fmla="*/ 296622 h 1648087"/>
                  <a:gd name="connsiteX93" fmla="*/ 2138201 w 2263283"/>
                  <a:gd name="connsiteY93" fmla="*/ 297577 h 1648087"/>
                  <a:gd name="connsiteX94" fmla="*/ 2154326 w 2263283"/>
                  <a:gd name="connsiteY94" fmla="*/ 247901 h 1648087"/>
                  <a:gd name="connsiteX95" fmla="*/ 2154033 w 2263283"/>
                  <a:gd name="connsiteY95" fmla="*/ 248915 h 1648087"/>
                  <a:gd name="connsiteX96" fmla="*/ 2167468 w 2263283"/>
                  <a:gd name="connsiteY96" fmla="*/ 198751 h 1648087"/>
                  <a:gd name="connsiteX97" fmla="*/ 2167214 w 2263283"/>
                  <a:gd name="connsiteY97" fmla="*/ 199824 h 1648087"/>
                  <a:gd name="connsiteX98" fmla="*/ 2177821 w 2263283"/>
                  <a:gd name="connsiteY98" fmla="*/ 149251 h 1648087"/>
                  <a:gd name="connsiteX99" fmla="*/ 2177665 w 2263283"/>
                  <a:gd name="connsiteY99" fmla="*/ 150069 h 1648087"/>
                  <a:gd name="connsiteX100" fmla="*/ 2181896 w 2263283"/>
                  <a:gd name="connsiteY100" fmla="*/ 124666 h 1648087"/>
                  <a:gd name="connsiteX101" fmla="*/ 2181701 w 2263283"/>
                  <a:gd name="connsiteY101" fmla="*/ 126167 h 1648087"/>
                  <a:gd name="connsiteX102" fmla="*/ 2184177 w 2263283"/>
                  <a:gd name="connsiteY102" fmla="*/ 98717 h 1648087"/>
                  <a:gd name="connsiteX103" fmla="*/ 2224225 w 2263283"/>
                  <a:gd name="connsiteY103" fmla="*/ 102323 h 1648087"/>
                  <a:gd name="connsiteX104" fmla="*/ 2221691 w 2263283"/>
                  <a:gd name="connsiteY104" fmla="*/ 130534 h 1648087"/>
                  <a:gd name="connsiteX105" fmla="*/ 2217265 w 2263283"/>
                  <a:gd name="connsiteY105" fmla="*/ 157088 h 1648087"/>
                  <a:gd name="connsiteX106" fmla="*/ 2206444 w 2263283"/>
                  <a:gd name="connsiteY106" fmla="*/ 208616 h 1648087"/>
                  <a:gd name="connsiteX107" fmla="*/ 2192737 w 2263283"/>
                  <a:gd name="connsiteY107" fmla="*/ 259833 h 1648087"/>
                  <a:gd name="connsiteX108" fmla="*/ 2176281 w 2263283"/>
                  <a:gd name="connsiteY108" fmla="*/ 310484 h 1648087"/>
                  <a:gd name="connsiteX109" fmla="*/ 2157173 w 2263283"/>
                  <a:gd name="connsiteY109" fmla="*/ 360491 h 1648087"/>
                  <a:gd name="connsiteX110" fmla="*/ 2135530 w 2263283"/>
                  <a:gd name="connsiteY110" fmla="*/ 409758 h 1648087"/>
                  <a:gd name="connsiteX111" fmla="*/ 2111450 w 2263283"/>
                  <a:gd name="connsiteY111" fmla="*/ 458167 h 1648087"/>
                  <a:gd name="connsiteX112" fmla="*/ 2085031 w 2263283"/>
                  <a:gd name="connsiteY112" fmla="*/ 505640 h 1648087"/>
                  <a:gd name="connsiteX113" fmla="*/ 2056389 w 2263283"/>
                  <a:gd name="connsiteY113" fmla="*/ 552080 h 1648087"/>
                  <a:gd name="connsiteX114" fmla="*/ 2025621 w 2263283"/>
                  <a:gd name="connsiteY114" fmla="*/ 597389 h 1648087"/>
                  <a:gd name="connsiteX115" fmla="*/ 1992806 w 2263283"/>
                  <a:gd name="connsiteY115" fmla="*/ 641450 h 1648087"/>
                  <a:gd name="connsiteX116" fmla="*/ 1958081 w 2263283"/>
                  <a:gd name="connsiteY116" fmla="*/ 684186 h 1648087"/>
                  <a:gd name="connsiteX117" fmla="*/ 1921522 w 2263283"/>
                  <a:gd name="connsiteY117" fmla="*/ 725479 h 1648087"/>
                  <a:gd name="connsiteX118" fmla="*/ 1883229 w 2263283"/>
                  <a:gd name="connsiteY118" fmla="*/ 765271 h 1648087"/>
                  <a:gd name="connsiteX119" fmla="*/ 1843297 w 2263283"/>
                  <a:gd name="connsiteY119" fmla="*/ 803424 h 1648087"/>
                  <a:gd name="connsiteX120" fmla="*/ 1801865 w 2263283"/>
                  <a:gd name="connsiteY120" fmla="*/ 839843 h 1648087"/>
                  <a:gd name="connsiteX121" fmla="*/ 1758969 w 2263283"/>
                  <a:gd name="connsiteY121" fmla="*/ 874449 h 1648087"/>
                  <a:gd name="connsiteX122" fmla="*/ 1714749 w 2263283"/>
                  <a:gd name="connsiteY122" fmla="*/ 907144 h 1648087"/>
                  <a:gd name="connsiteX123" fmla="*/ 1669299 w 2263283"/>
                  <a:gd name="connsiteY123" fmla="*/ 937811 h 1648087"/>
                  <a:gd name="connsiteX124" fmla="*/ 1622699 w 2263283"/>
                  <a:gd name="connsiteY124" fmla="*/ 966354 h 1648087"/>
                  <a:gd name="connsiteX125" fmla="*/ 1575066 w 2263283"/>
                  <a:gd name="connsiteY125" fmla="*/ 992674 h 1648087"/>
                  <a:gd name="connsiteX126" fmla="*/ 1526478 w 2263283"/>
                  <a:gd name="connsiteY126" fmla="*/ 1016673 h 1648087"/>
                  <a:gd name="connsiteX127" fmla="*/ 1477051 w 2263283"/>
                  <a:gd name="connsiteY127" fmla="*/ 1038236 h 1648087"/>
                  <a:gd name="connsiteX128" fmla="*/ 1426863 w 2263283"/>
                  <a:gd name="connsiteY128" fmla="*/ 1057264 h 1648087"/>
                  <a:gd name="connsiteX129" fmla="*/ 1376033 w 2263283"/>
                  <a:gd name="connsiteY129" fmla="*/ 1073661 h 1648087"/>
                  <a:gd name="connsiteX130" fmla="*/ 1324656 w 2263283"/>
                  <a:gd name="connsiteY130" fmla="*/ 1087308 h 1648087"/>
                  <a:gd name="connsiteX131" fmla="*/ 1272948 w 2263283"/>
                  <a:gd name="connsiteY131" fmla="*/ 1098089 h 1648087"/>
                  <a:gd name="connsiteX132" fmla="*/ 1246763 w 2263283"/>
                  <a:gd name="connsiteY132" fmla="*/ 1102417 h 1648087"/>
                  <a:gd name="connsiteX133" fmla="*/ 1220635 w 2263283"/>
                  <a:gd name="connsiteY133" fmla="*/ 1105966 h 1648087"/>
                  <a:gd name="connsiteX134" fmla="*/ 1194430 w 2263283"/>
                  <a:gd name="connsiteY134" fmla="*/ 1108754 h 1648087"/>
                  <a:gd name="connsiteX135" fmla="*/ 1168186 w 2263283"/>
                  <a:gd name="connsiteY135" fmla="*/ 1110762 h 1648087"/>
                  <a:gd name="connsiteX136" fmla="*/ 1141904 w 2263283"/>
                  <a:gd name="connsiteY136" fmla="*/ 1111971 h 1648087"/>
                  <a:gd name="connsiteX137" fmla="*/ 1115913 w 2263283"/>
                  <a:gd name="connsiteY137" fmla="*/ 1112380 h 1648087"/>
                  <a:gd name="connsiteX138" fmla="*/ 1064555 w 2263283"/>
                  <a:gd name="connsiteY138" fmla="*/ 1113179 h 1648087"/>
                  <a:gd name="connsiteX139" fmla="*/ 1065180 w 2263283"/>
                  <a:gd name="connsiteY139" fmla="*/ 1113160 h 1648087"/>
                  <a:gd name="connsiteX140" fmla="*/ 1013920 w 2263283"/>
                  <a:gd name="connsiteY140" fmla="*/ 1115538 h 1648087"/>
                  <a:gd name="connsiteX141" fmla="*/ 1014524 w 2263283"/>
                  <a:gd name="connsiteY141" fmla="*/ 1115499 h 1648087"/>
                  <a:gd name="connsiteX142" fmla="*/ 963479 w 2263283"/>
                  <a:gd name="connsiteY142" fmla="*/ 1119418 h 1648087"/>
                  <a:gd name="connsiteX143" fmla="*/ 964064 w 2263283"/>
                  <a:gd name="connsiteY143" fmla="*/ 1119360 h 1648087"/>
                  <a:gd name="connsiteX144" fmla="*/ 913311 w 2263283"/>
                  <a:gd name="connsiteY144" fmla="*/ 1124741 h 1648087"/>
                  <a:gd name="connsiteX145" fmla="*/ 913877 w 2263283"/>
                  <a:gd name="connsiteY145" fmla="*/ 1124682 h 1648087"/>
                  <a:gd name="connsiteX146" fmla="*/ 863534 w 2263283"/>
                  <a:gd name="connsiteY146" fmla="*/ 1131486 h 1648087"/>
                  <a:gd name="connsiteX147" fmla="*/ 864099 w 2263283"/>
                  <a:gd name="connsiteY147" fmla="*/ 1131389 h 1648087"/>
                  <a:gd name="connsiteX148" fmla="*/ 814243 w 2263283"/>
                  <a:gd name="connsiteY148" fmla="*/ 1139577 h 1648087"/>
                  <a:gd name="connsiteX149" fmla="*/ 814809 w 2263283"/>
                  <a:gd name="connsiteY149" fmla="*/ 1139480 h 1648087"/>
                  <a:gd name="connsiteX150" fmla="*/ 765557 w 2263283"/>
                  <a:gd name="connsiteY150" fmla="*/ 1148974 h 1648087"/>
                  <a:gd name="connsiteX151" fmla="*/ 766103 w 2263283"/>
                  <a:gd name="connsiteY151" fmla="*/ 1148857 h 1648087"/>
                  <a:gd name="connsiteX152" fmla="*/ 717553 w 2263283"/>
                  <a:gd name="connsiteY152" fmla="*/ 1159639 h 1648087"/>
                  <a:gd name="connsiteX153" fmla="*/ 718099 w 2263283"/>
                  <a:gd name="connsiteY153" fmla="*/ 1159502 h 1648087"/>
                  <a:gd name="connsiteX154" fmla="*/ 670369 w 2263283"/>
                  <a:gd name="connsiteY154" fmla="*/ 1171492 h 1648087"/>
                  <a:gd name="connsiteX155" fmla="*/ 670895 w 2263283"/>
                  <a:gd name="connsiteY155" fmla="*/ 1171356 h 1648087"/>
                  <a:gd name="connsiteX156" fmla="*/ 624062 w 2263283"/>
                  <a:gd name="connsiteY156" fmla="*/ 1184516 h 1648087"/>
                  <a:gd name="connsiteX157" fmla="*/ 624608 w 2263283"/>
                  <a:gd name="connsiteY157" fmla="*/ 1184360 h 1648087"/>
                  <a:gd name="connsiteX158" fmla="*/ 578768 w 2263283"/>
                  <a:gd name="connsiteY158" fmla="*/ 1198631 h 1648087"/>
                  <a:gd name="connsiteX159" fmla="*/ 579314 w 2263283"/>
                  <a:gd name="connsiteY159" fmla="*/ 1198455 h 1648087"/>
                  <a:gd name="connsiteX160" fmla="*/ 534587 w 2263283"/>
                  <a:gd name="connsiteY160" fmla="*/ 1213818 h 1648087"/>
                  <a:gd name="connsiteX161" fmla="*/ 535133 w 2263283"/>
                  <a:gd name="connsiteY161" fmla="*/ 1213623 h 1648087"/>
                  <a:gd name="connsiteX162" fmla="*/ 491613 w 2263283"/>
                  <a:gd name="connsiteY162" fmla="*/ 1229981 h 1648087"/>
                  <a:gd name="connsiteX163" fmla="*/ 492159 w 2263283"/>
                  <a:gd name="connsiteY163" fmla="*/ 1229766 h 1648087"/>
                  <a:gd name="connsiteX164" fmla="*/ 449946 w 2263283"/>
                  <a:gd name="connsiteY164" fmla="*/ 1247098 h 1648087"/>
                  <a:gd name="connsiteX165" fmla="*/ 450512 w 2263283"/>
                  <a:gd name="connsiteY165" fmla="*/ 1246845 h 1648087"/>
                  <a:gd name="connsiteX166" fmla="*/ 409703 w 2263283"/>
                  <a:gd name="connsiteY166" fmla="*/ 1265093 h 1648087"/>
                  <a:gd name="connsiteX167" fmla="*/ 410288 w 2263283"/>
                  <a:gd name="connsiteY167" fmla="*/ 1264820 h 1648087"/>
                  <a:gd name="connsiteX168" fmla="*/ 370961 w 2263283"/>
                  <a:gd name="connsiteY168" fmla="*/ 1283946 h 1648087"/>
                  <a:gd name="connsiteX169" fmla="*/ 371565 w 2263283"/>
                  <a:gd name="connsiteY169" fmla="*/ 1283634 h 1648087"/>
                  <a:gd name="connsiteX170" fmla="*/ 333857 w 2263283"/>
                  <a:gd name="connsiteY170" fmla="*/ 1303559 h 1648087"/>
                  <a:gd name="connsiteX171" fmla="*/ 334480 w 2263283"/>
                  <a:gd name="connsiteY171" fmla="*/ 1303208 h 1648087"/>
                  <a:gd name="connsiteX172" fmla="*/ 298488 w 2263283"/>
                  <a:gd name="connsiteY172" fmla="*/ 1323894 h 1648087"/>
                  <a:gd name="connsiteX173" fmla="*/ 299131 w 2263283"/>
                  <a:gd name="connsiteY173" fmla="*/ 1323523 h 1648087"/>
                  <a:gd name="connsiteX174" fmla="*/ 264932 w 2263283"/>
                  <a:gd name="connsiteY174" fmla="*/ 1344910 h 1648087"/>
                  <a:gd name="connsiteX175" fmla="*/ 265615 w 2263283"/>
                  <a:gd name="connsiteY175" fmla="*/ 1344482 h 1648087"/>
                  <a:gd name="connsiteX176" fmla="*/ 233326 w 2263283"/>
                  <a:gd name="connsiteY176" fmla="*/ 1366532 h 1648087"/>
                  <a:gd name="connsiteX177" fmla="*/ 234028 w 2263283"/>
                  <a:gd name="connsiteY177" fmla="*/ 1366025 h 1648087"/>
                  <a:gd name="connsiteX178" fmla="*/ 203748 w 2263283"/>
                  <a:gd name="connsiteY178" fmla="*/ 1388699 h 1648087"/>
                  <a:gd name="connsiteX179" fmla="*/ 204489 w 2263283"/>
                  <a:gd name="connsiteY179" fmla="*/ 1388114 h 1648087"/>
                  <a:gd name="connsiteX180" fmla="*/ 176315 w 2263283"/>
                  <a:gd name="connsiteY180" fmla="*/ 1411354 h 1648087"/>
                  <a:gd name="connsiteX181" fmla="*/ 177075 w 2263283"/>
                  <a:gd name="connsiteY181" fmla="*/ 1410671 h 1648087"/>
                  <a:gd name="connsiteX182" fmla="*/ 151123 w 2263283"/>
                  <a:gd name="connsiteY182" fmla="*/ 1434417 h 1648087"/>
                  <a:gd name="connsiteX183" fmla="*/ 151923 w 2263283"/>
                  <a:gd name="connsiteY183" fmla="*/ 1433637 h 1648087"/>
                  <a:gd name="connsiteX184" fmla="*/ 128272 w 2263283"/>
                  <a:gd name="connsiteY184" fmla="*/ 1457832 h 1648087"/>
                  <a:gd name="connsiteX185" fmla="*/ 129111 w 2263283"/>
                  <a:gd name="connsiteY185" fmla="*/ 1456916 h 1648087"/>
                  <a:gd name="connsiteX186" fmla="*/ 107858 w 2263283"/>
                  <a:gd name="connsiteY186" fmla="*/ 1481520 h 1648087"/>
                  <a:gd name="connsiteX187" fmla="*/ 108716 w 2263283"/>
                  <a:gd name="connsiteY187" fmla="*/ 1480448 h 1648087"/>
                  <a:gd name="connsiteX188" fmla="*/ 89959 w 2263283"/>
                  <a:gd name="connsiteY188" fmla="*/ 1505422 h 1648087"/>
                  <a:gd name="connsiteX189" fmla="*/ 90836 w 2263283"/>
                  <a:gd name="connsiteY189" fmla="*/ 1504155 h 1648087"/>
                  <a:gd name="connsiteX190" fmla="*/ 74692 w 2263283"/>
                  <a:gd name="connsiteY190" fmla="*/ 1529422 h 1648087"/>
                  <a:gd name="connsiteX191" fmla="*/ 75550 w 2263283"/>
                  <a:gd name="connsiteY191" fmla="*/ 1527979 h 1648087"/>
                  <a:gd name="connsiteX192" fmla="*/ 62116 w 2263283"/>
                  <a:gd name="connsiteY192" fmla="*/ 1553500 h 1648087"/>
                  <a:gd name="connsiteX193" fmla="*/ 62915 w 2263283"/>
                  <a:gd name="connsiteY193" fmla="*/ 1551804 h 1648087"/>
                  <a:gd name="connsiteX194" fmla="*/ 52289 w 2263283"/>
                  <a:gd name="connsiteY194" fmla="*/ 1577519 h 1648087"/>
                  <a:gd name="connsiteX195" fmla="*/ 52816 w 2263283"/>
                  <a:gd name="connsiteY195" fmla="*/ 1576096 h 1648087"/>
                  <a:gd name="connsiteX196" fmla="*/ 48585 w 2263283"/>
                  <a:gd name="connsiteY196" fmla="*/ 1589022 h 1648087"/>
                  <a:gd name="connsiteX197" fmla="*/ 48896 w 2263283"/>
                  <a:gd name="connsiteY197" fmla="*/ 1587989 h 1648087"/>
                  <a:gd name="connsiteX198" fmla="*/ 45406 w 2263283"/>
                  <a:gd name="connsiteY198" fmla="*/ 1600954 h 1648087"/>
                  <a:gd name="connsiteX199" fmla="*/ 45680 w 2263283"/>
                  <a:gd name="connsiteY199" fmla="*/ 1599862 h 1648087"/>
                  <a:gd name="connsiteX200" fmla="*/ 42930 w 2263283"/>
                  <a:gd name="connsiteY200" fmla="*/ 1612846 h 1648087"/>
                  <a:gd name="connsiteX201" fmla="*/ 43145 w 2263283"/>
                  <a:gd name="connsiteY201" fmla="*/ 1611715 h 1648087"/>
                  <a:gd name="connsiteX202" fmla="*/ 41175 w 2263283"/>
                  <a:gd name="connsiteY202" fmla="*/ 1624719 h 1648087"/>
                  <a:gd name="connsiteX203" fmla="*/ 41312 w 2263283"/>
                  <a:gd name="connsiteY203" fmla="*/ 1623530 h 1648087"/>
                  <a:gd name="connsiteX204" fmla="*/ 40122 w 2263283"/>
                  <a:gd name="connsiteY204" fmla="*/ 1636554 h 1648087"/>
                  <a:gd name="connsiteX205" fmla="*/ 40201 w 2263283"/>
                  <a:gd name="connsiteY205" fmla="*/ 1635345 h 1648087"/>
                  <a:gd name="connsiteX206" fmla="*/ 39811 w 2263283"/>
                  <a:gd name="connsiteY206" fmla="*/ 1648349 h 1648087"/>
                  <a:gd name="connsiteX207" fmla="*/ 2142569 w 2263283"/>
                  <a:gd name="connsiteY207" fmla="*/ 116205 h 1648087"/>
                  <a:gd name="connsiteX208" fmla="*/ 2211494 w 2263283"/>
                  <a:gd name="connsiteY208" fmla="*/ 261 h 1648087"/>
                  <a:gd name="connsiteX209" fmla="*/ 2262890 w 2263283"/>
                  <a:gd name="connsiteY209" fmla="*/ 124958 h 164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2263283" h="1648087">
                    <a:moveTo>
                      <a:pt x="-394" y="1647120"/>
                    </a:moveTo>
                    <a:lnTo>
                      <a:pt x="35" y="1633493"/>
                    </a:lnTo>
                    <a:lnTo>
                      <a:pt x="1322" y="1619280"/>
                    </a:lnTo>
                    <a:lnTo>
                      <a:pt x="3467" y="1605126"/>
                    </a:lnTo>
                    <a:lnTo>
                      <a:pt x="6430" y="1591049"/>
                    </a:lnTo>
                    <a:lnTo>
                      <a:pt x="10194" y="1577032"/>
                    </a:lnTo>
                    <a:lnTo>
                      <a:pt x="14834" y="1562878"/>
                    </a:lnTo>
                    <a:lnTo>
                      <a:pt x="26084" y="1535602"/>
                    </a:lnTo>
                    <a:lnTo>
                      <a:pt x="40357" y="1508503"/>
                    </a:lnTo>
                    <a:lnTo>
                      <a:pt x="57359" y="1481871"/>
                    </a:lnTo>
                    <a:lnTo>
                      <a:pt x="76974" y="1455766"/>
                    </a:lnTo>
                    <a:lnTo>
                      <a:pt x="99084" y="1430167"/>
                    </a:lnTo>
                    <a:lnTo>
                      <a:pt x="123573" y="1405115"/>
                    </a:lnTo>
                    <a:lnTo>
                      <a:pt x="150324" y="1380647"/>
                    </a:lnTo>
                    <a:lnTo>
                      <a:pt x="179259" y="1356803"/>
                    </a:lnTo>
                    <a:lnTo>
                      <a:pt x="210280" y="1333583"/>
                    </a:lnTo>
                    <a:lnTo>
                      <a:pt x="243250" y="1311046"/>
                    </a:lnTo>
                    <a:lnTo>
                      <a:pt x="278113" y="1289230"/>
                    </a:lnTo>
                    <a:lnTo>
                      <a:pt x="314749" y="1268174"/>
                    </a:lnTo>
                    <a:lnTo>
                      <a:pt x="353081" y="1247917"/>
                    </a:lnTo>
                    <a:lnTo>
                      <a:pt x="392993" y="1228519"/>
                    </a:lnTo>
                    <a:lnTo>
                      <a:pt x="434387" y="1210017"/>
                    </a:lnTo>
                    <a:lnTo>
                      <a:pt x="477166" y="1192451"/>
                    </a:lnTo>
                    <a:lnTo>
                      <a:pt x="521250" y="1175879"/>
                    </a:lnTo>
                    <a:lnTo>
                      <a:pt x="566524" y="1160341"/>
                    </a:lnTo>
                    <a:lnTo>
                      <a:pt x="612909" y="1145894"/>
                    </a:lnTo>
                    <a:lnTo>
                      <a:pt x="660289" y="1132578"/>
                    </a:lnTo>
                    <a:lnTo>
                      <a:pt x="708565" y="1120432"/>
                    </a:lnTo>
                    <a:lnTo>
                      <a:pt x="757660" y="1109553"/>
                    </a:lnTo>
                    <a:lnTo>
                      <a:pt x="807458" y="1099942"/>
                    </a:lnTo>
                    <a:lnTo>
                      <a:pt x="857860" y="1091675"/>
                    </a:lnTo>
                    <a:lnTo>
                      <a:pt x="908788" y="1084793"/>
                    </a:lnTo>
                    <a:lnTo>
                      <a:pt x="960106" y="1079334"/>
                    </a:lnTo>
                    <a:lnTo>
                      <a:pt x="1011756" y="1075396"/>
                    </a:lnTo>
                    <a:lnTo>
                      <a:pt x="1063620" y="1072978"/>
                    </a:lnTo>
                    <a:lnTo>
                      <a:pt x="1115289" y="1072179"/>
                    </a:lnTo>
                    <a:lnTo>
                      <a:pt x="1140968" y="1071769"/>
                    </a:lnTo>
                    <a:lnTo>
                      <a:pt x="1140363" y="1071789"/>
                    </a:lnTo>
                    <a:lnTo>
                      <a:pt x="1166022" y="1070600"/>
                    </a:lnTo>
                    <a:lnTo>
                      <a:pt x="1165418" y="1070639"/>
                    </a:lnTo>
                    <a:lnTo>
                      <a:pt x="1191077" y="1068689"/>
                    </a:lnTo>
                    <a:lnTo>
                      <a:pt x="1190472" y="1068728"/>
                    </a:lnTo>
                    <a:lnTo>
                      <a:pt x="1216093" y="1066018"/>
                    </a:lnTo>
                    <a:lnTo>
                      <a:pt x="1215508" y="1066077"/>
                    </a:lnTo>
                    <a:lnTo>
                      <a:pt x="1241069" y="1062606"/>
                    </a:lnTo>
                    <a:lnTo>
                      <a:pt x="1240484" y="1062704"/>
                    </a:lnTo>
                    <a:lnTo>
                      <a:pt x="1265987" y="1058493"/>
                    </a:lnTo>
                    <a:lnTo>
                      <a:pt x="1265149" y="1058649"/>
                    </a:lnTo>
                    <a:lnTo>
                      <a:pt x="1315902" y="1048062"/>
                    </a:lnTo>
                    <a:lnTo>
                      <a:pt x="1314849" y="1048315"/>
                    </a:lnTo>
                    <a:lnTo>
                      <a:pt x="1365192" y="1034941"/>
                    </a:lnTo>
                    <a:lnTo>
                      <a:pt x="1364198" y="1035234"/>
                    </a:lnTo>
                    <a:lnTo>
                      <a:pt x="1414034" y="1019149"/>
                    </a:lnTo>
                    <a:lnTo>
                      <a:pt x="1413078" y="1019481"/>
                    </a:lnTo>
                    <a:lnTo>
                      <a:pt x="1462330" y="1000803"/>
                    </a:lnTo>
                    <a:lnTo>
                      <a:pt x="1461413" y="1001174"/>
                    </a:lnTo>
                    <a:lnTo>
                      <a:pt x="1509963" y="980001"/>
                    </a:lnTo>
                    <a:lnTo>
                      <a:pt x="1509105" y="980410"/>
                    </a:lnTo>
                    <a:lnTo>
                      <a:pt x="1556836" y="956820"/>
                    </a:lnTo>
                    <a:lnTo>
                      <a:pt x="1556017" y="957249"/>
                    </a:lnTo>
                    <a:lnTo>
                      <a:pt x="1602850" y="931378"/>
                    </a:lnTo>
                    <a:lnTo>
                      <a:pt x="1602071" y="931826"/>
                    </a:lnTo>
                    <a:lnTo>
                      <a:pt x="1647910" y="903752"/>
                    </a:lnTo>
                    <a:lnTo>
                      <a:pt x="1647169" y="904220"/>
                    </a:lnTo>
                    <a:lnTo>
                      <a:pt x="1691897" y="874059"/>
                    </a:lnTo>
                    <a:lnTo>
                      <a:pt x="1691195" y="874546"/>
                    </a:lnTo>
                    <a:lnTo>
                      <a:pt x="1734714" y="842378"/>
                    </a:lnTo>
                    <a:lnTo>
                      <a:pt x="1734051" y="842904"/>
                    </a:lnTo>
                    <a:lnTo>
                      <a:pt x="1776264" y="808825"/>
                    </a:lnTo>
                    <a:lnTo>
                      <a:pt x="1775621" y="809371"/>
                    </a:lnTo>
                    <a:lnTo>
                      <a:pt x="1816449" y="773498"/>
                    </a:lnTo>
                    <a:lnTo>
                      <a:pt x="1815825" y="774063"/>
                    </a:lnTo>
                    <a:lnTo>
                      <a:pt x="1855133" y="736494"/>
                    </a:lnTo>
                    <a:lnTo>
                      <a:pt x="1854548" y="737079"/>
                    </a:lnTo>
                    <a:lnTo>
                      <a:pt x="1892256" y="697911"/>
                    </a:lnTo>
                    <a:lnTo>
                      <a:pt x="1891691" y="698516"/>
                    </a:lnTo>
                    <a:lnTo>
                      <a:pt x="1927684" y="657847"/>
                    </a:lnTo>
                    <a:lnTo>
                      <a:pt x="1927138" y="658490"/>
                    </a:lnTo>
                    <a:lnTo>
                      <a:pt x="1961337" y="616417"/>
                    </a:lnTo>
                    <a:lnTo>
                      <a:pt x="1960810" y="617100"/>
                    </a:lnTo>
                    <a:lnTo>
                      <a:pt x="1993099" y="573721"/>
                    </a:lnTo>
                    <a:lnTo>
                      <a:pt x="1992592" y="574423"/>
                    </a:lnTo>
                    <a:lnTo>
                      <a:pt x="2022872" y="529854"/>
                    </a:lnTo>
                    <a:lnTo>
                      <a:pt x="2022404" y="530595"/>
                    </a:lnTo>
                    <a:lnTo>
                      <a:pt x="2050578" y="484916"/>
                    </a:lnTo>
                    <a:lnTo>
                      <a:pt x="2050110" y="485696"/>
                    </a:lnTo>
                    <a:lnTo>
                      <a:pt x="2076081" y="439022"/>
                    </a:lnTo>
                    <a:lnTo>
                      <a:pt x="2075652" y="439860"/>
                    </a:lnTo>
                    <a:lnTo>
                      <a:pt x="2099323" y="392290"/>
                    </a:lnTo>
                    <a:lnTo>
                      <a:pt x="2098913" y="393147"/>
                    </a:lnTo>
                    <a:lnTo>
                      <a:pt x="2120166" y="344777"/>
                    </a:lnTo>
                    <a:lnTo>
                      <a:pt x="2119796" y="345694"/>
                    </a:lnTo>
                    <a:lnTo>
                      <a:pt x="2138533" y="296622"/>
                    </a:lnTo>
                    <a:lnTo>
                      <a:pt x="2138201" y="297577"/>
                    </a:lnTo>
                    <a:lnTo>
                      <a:pt x="2154326" y="247901"/>
                    </a:lnTo>
                    <a:lnTo>
                      <a:pt x="2154033" y="248915"/>
                    </a:lnTo>
                    <a:lnTo>
                      <a:pt x="2167468" y="198751"/>
                    </a:lnTo>
                    <a:lnTo>
                      <a:pt x="2167214" y="199824"/>
                    </a:lnTo>
                    <a:lnTo>
                      <a:pt x="2177821" y="149251"/>
                    </a:lnTo>
                    <a:lnTo>
                      <a:pt x="2177665" y="150069"/>
                    </a:lnTo>
                    <a:lnTo>
                      <a:pt x="2181896" y="124666"/>
                    </a:lnTo>
                    <a:lnTo>
                      <a:pt x="2181701" y="126167"/>
                    </a:lnTo>
                    <a:lnTo>
                      <a:pt x="2184177" y="98717"/>
                    </a:lnTo>
                    <a:lnTo>
                      <a:pt x="2224225" y="102323"/>
                    </a:lnTo>
                    <a:lnTo>
                      <a:pt x="2221691" y="130534"/>
                    </a:lnTo>
                    <a:lnTo>
                      <a:pt x="2217265" y="157088"/>
                    </a:lnTo>
                    <a:lnTo>
                      <a:pt x="2206444" y="208616"/>
                    </a:lnTo>
                    <a:lnTo>
                      <a:pt x="2192737" y="259833"/>
                    </a:lnTo>
                    <a:lnTo>
                      <a:pt x="2176281" y="310484"/>
                    </a:lnTo>
                    <a:lnTo>
                      <a:pt x="2157173" y="360491"/>
                    </a:lnTo>
                    <a:lnTo>
                      <a:pt x="2135530" y="409758"/>
                    </a:lnTo>
                    <a:lnTo>
                      <a:pt x="2111450" y="458167"/>
                    </a:lnTo>
                    <a:lnTo>
                      <a:pt x="2085031" y="505640"/>
                    </a:lnTo>
                    <a:lnTo>
                      <a:pt x="2056389" y="552080"/>
                    </a:lnTo>
                    <a:lnTo>
                      <a:pt x="2025621" y="597389"/>
                    </a:lnTo>
                    <a:lnTo>
                      <a:pt x="1992806" y="641450"/>
                    </a:lnTo>
                    <a:lnTo>
                      <a:pt x="1958081" y="684186"/>
                    </a:lnTo>
                    <a:lnTo>
                      <a:pt x="1921522" y="725479"/>
                    </a:lnTo>
                    <a:lnTo>
                      <a:pt x="1883229" y="765271"/>
                    </a:lnTo>
                    <a:lnTo>
                      <a:pt x="1843297" y="803424"/>
                    </a:lnTo>
                    <a:lnTo>
                      <a:pt x="1801865" y="839843"/>
                    </a:lnTo>
                    <a:lnTo>
                      <a:pt x="1758969" y="874449"/>
                    </a:lnTo>
                    <a:lnTo>
                      <a:pt x="1714749" y="907144"/>
                    </a:lnTo>
                    <a:lnTo>
                      <a:pt x="1669299" y="937811"/>
                    </a:lnTo>
                    <a:lnTo>
                      <a:pt x="1622699" y="966354"/>
                    </a:lnTo>
                    <a:lnTo>
                      <a:pt x="1575066" y="992674"/>
                    </a:lnTo>
                    <a:lnTo>
                      <a:pt x="1526478" y="1016673"/>
                    </a:lnTo>
                    <a:lnTo>
                      <a:pt x="1477051" y="1038236"/>
                    </a:lnTo>
                    <a:lnTo>
                      <a:pt x="1426863" y="1057264"/>
                    </a:lnTo>
                    <a:lnTo>
                      <a:pt x="1376033" y="1073661"/>
                    </a:lnTo>
                    <a:lnTo>
                      <a:pt x="1324656" y="1087308"/>
                    </a:lnTo>
                    <a:lnTo>
                      <a:pt x="1272948" y="1098089"/>
                    </a:lnTo>
                    <a:lnTo>
                      <a:pt x="1246763" y="1102417"/>
                    </a:lnTo>
                    <a:lnTo>
                      <a:pt x="1220635" y="1105966"/>
                    </a:lnTo>
                    <a:lnTo>
                      <a:pt x="1194430" y="1108754"/>
                    </a:lnTo>
                    <a:lnTo>
                      <a:pt x="1168186" y="1110762"/>
                    </a:lnTo>
                    <a:lnTo>
                      <a:pt x="1141904" y="1111971"/>
                    </a:lnTo>
                    <a:lnTo>
                      <a:pt x="1115913" y="1112380"/>
                    </a:lnTo>
                    <a:lnTo>
                      <a:pt x="1064555" y="1113179"/>
                    </a:lnTo>
                    <a:lnTo>
                      <a:pt x="1065180" y="1113160"/>
                    </a:lnTo>
                    <a:lnTo>
                      <a:pt x="1013920" y="1115538"/>
                    </a:lnTo>
                    <a:lnTo>
                      <a:pt x="1014524" y="1115499"/>
                    </a:lnTo>
                    <a:lnTo>
                      <a:pt x="963479" y="1119418"/>
                    </a:lnTo>
                    <a:lnTo>
                      <a:pt x="964064" y="1119360"/>
                    </a:lnTo>
                    <a:lnTo>
                      <a:pt x="913311" y="1124741"/>
                    </a:lnTo>
                    <a:lnTo>
                      <a:pt x="913877" y="1124682"/>
                    </a:lnTo>
                    <a:lnTo>
                      <a:pt x="863534" y="1131486"/>
                    </a:lnTo>
                    <a:lnTo>
                      <a:pt x="864099" y="1131389"/>
                    </a:lnTo>
                    <a:lnTo>
                      <a:pt x="814243" y="1139577"/>
                    </a:lnTo>
                    <a:lnTo>
                      <a:pt x="814809" y="1139480"/>
                    </a:lnTo>
                    <a:lnTo>
                      <a:pt x="765557" y="1148974"/>
                    </a:lnTo>
                    <a:lnTo>
                      <a:pt x="766103" y="1148857"/>
                    </a:lnTo>
                    <a:lnTo>
                      <a:pt x="717553" y="1159639"/>
                    </a:lnTo>
                    <a:lnTo>
                      <a:pt x="718099" y="1159502"/>
                    </a:lnTo>
                    <a:lnTo>
                      <a:pt x="670369" y="1171492"/>
                    </a:lnTo>
                    <a:lnTo>
                      <a:pt x="670895" y="1171356"/>
                    </a:lnTo>
                    <a:lnTo>
                      <a:pt x="624062" y="1184516"/>
                    </a:lnTo>
                    <a:lnTo>
                      <a:pt x="624608" y="1184360"/>
                    </a:lnTo>
                    <a:lnTo>
                      <a:pt x="578768" y="1198631"/>
                    </a:lnTo>
                    <a:lnTo>
                      <a:pt x="579314" y="1198455"/>
                    </a:lnTo>
                    <a:lnTo>
                      <a:pt x="534587" y="1213818"/>
                    </a:lnTo>
                    <a:lnTo>
                      <a:pt x="535133" y="1213623"/>
                    </a:lnTo>
                    <a:lnTo>
                      <a:pt x="491613" y="1229981"/>
                    </a:lnTo>
                    <a:lnTo>
                      <a:pt x="492159" y="1229766"/>
                    </a:lnTo>
                    <a:lnTo>
                      <a:pt x="449946" y="1247098"/>
                    </a:lnTo>
                    <a:lnTo>
                      <a:pt x="450512" y="1246845"/>
                    </a:lnTo>
                    <a:lnTo>
                      <a:pt x="409703" y="1265093"/>
                    </a:lnTo>
                    <a:lnTo>
                      <a:pt x="410288" y="1264820"/>
                    </a:lnTo>
                    <a:lnTo>
                      <a:pt x="370961" y="1283946"/>
                    </a:lnTo>
                    <a:lnTo>
                      <a:pt x="371565" y="1283634"/>
                    </a:lnTo>
                    <a:lnTo>
                      <a:pt x="333857" y="1303559"/>
                    </a:lnTo>
                    <a:lnTo>
                      <a:pt x="334480" y="1303208"/>
                    </a:lnTo>
                    <a:lnTo>
                      <a:pt x="298488" y="1323894"/>
                    </a:lnTo>
                    <a:lnTo>
                      <a:pt x="299131" y="1323523"/>
                    </a:lnTo>
                    <a:lnTo>
                      <a:pt x="264932" y="1344910"/>
                    </a:lnTo>
                    <a:lnTo>
                      <a:pt x="265615" y="1344482"/>
                    </a:lnTo>
                    <a:lnTo>
                      <a:pt x="233326" y="1366532"/>
                    </a:lnTo>
                    <a:lnTo>
                      <a:pt x="234028" y="1366025"/>
                    </a:lnTo>
                    <a:lnTo>
                      <a:pt x="203748" y="1388699"/>
                    </a:lnTo>
                    <a:lnTo>
                      <a:pt x="204489" y="1388114"/>
                    </a:lnTo>
                    <a:lnTo>
                      <a:pt x="176315" y="1411354"/>
                    </a:lnTo>
                    <a:lnTo>
                      <a:pt x="177075" y="1410671"/>
                    </a:lnTo>
                    <a:lnTo>
                      <a:pt x="151123" y="1434417"/>
                    </a:lnTo>
                    <a:lnTo>
                      <a:pt x="151923" y="1433637"/>
                    </a:lnTo>
                    <a:lnTo>
                      <a:pt x="128272" y="1457832"/>
                    </a:lnTo>
                    <a:lnTo>
                      <a:pt x="129111" y="1456916"/>
                    </a:lnTo>
                    <a:lnTo>
                      <a:pt x="107858" y="1481520"/>
                    </a:lnTo>
                    <a:lnTo>
                      <a:pt x="108716" y="1480448"/>
                    </a:lnTo>
                    <a:lnTo>
                      <a:pt x="89959" y="1505422"/>
                    </a:lnTo>
                    <a:lnTo>
                      <a:pt x="90836" y="1504155"/>
                    </a:lnTo>
                    <a:lnTo>
                      <a:pt x="74692" y="1529422"/>
                    </a:lnTo>
                    <a:lnTo>
                      <a:pt x="75550" y="1527979"/>
                    </a:lnTo>
                    <a:lnTo>
                      <a:pt x="62116" y="1553500"/>
                    </a:lnTo>
                    <a:lnTo>
                      <a:pt x="62915" y="1551804"/>
                    </a:lnTo>
                    <a:lnTo>
                      <a:pt x="52289" y="1577519"/>
                    </a:lnTo>
                    <a:lnTo>
                      <a:pt x="52816" y="1576096"/>
                    </a:lnTo>
                    <a:lnTo>
                      <a:pt x="48585" y="1589022"/>
                    </a:lnTo>
                    <a:lnTo>
                      <a:pt x="48896" y="1587989"/>
                    </a:lnTo>
                    <a:lnTo>
                      <a:pt x="45406" y="1600954"/>
                    </a:lnTo>
                    <a:lnTo>
                      <a:pt x="45680" y="1599862"/>
                    </a:lnTo>
                    <a:lnTo>
                      <a:pt x="42930" y="1612846"/>
                    </a:lnTo>
                    <a:lnTo>
                      <a:pt x="43145" y="1611715"/>
                    </a:lnTo>
                    <a:lnTo>
                      <a:pt x="41175" y="1624719"/>
                    </a:lnTo>
                    <a:lnTo>
                      <a:pt x="41312" y="1623530"/>
                    </a:lnTo>
                    <a:lnTo>
                      <a:pt x="40122" y="1636554"/>
                    </a:lnTo>
                    <a:lnTo>
                      <a:pt x="40201" y="1635345"/>
                    </a:lnTo>
                    <a:lnTo>
                      <a:pt x="39811" y="1648349"/>
                    </a:lnTo>
                    <a:close/>
                    <a:moveTo>
                      <a:pt x="2142569" y="116205"/>
                    </a:moveTo>
                    <a:lnTo>
                      <a:pt x="2211494" y="261"/>
                    </a:lnTo>
                    <a:lnTo>
                      <a:pt x="2262890" y="124958"/>
                    </a:lnTo>
                    <a:close/>
                  </a:path>
                </a:pathLst>
              </a:custGeom>
              <a:solidFill>
                <a:srgbClr val="A11E3B">
                  <a:alpha val="60000"/>
                </a:srgbClr>
              </a:solidFill>
              <a:ln w="1949" cap="flat">
                <a:noFill/>
                <a:prstDash val="solid"/>
                <a:miter/>
              </a:ln>
            </p:spPr>
            <p:txBody>
              <a:bodyPr rtlCol="0" anchor="ctr"/>
              <a:lstStyle/>
              <a:p>
                <a:endParaRPr lang="de-DE"/>
              </a:p>
            </p:txBody>
          </p:sp>
          <p:sp>
            <p:nvSpPr>
              <p:cNvPr id="167" name="Freihandform: Form 166">
                <a:extLst>
                  <a:ext uri="{FF2B5EF4-FFF2-40B4-BE49-F238E27FC236}">
                    <a16:creationId xmlns:a16="http://schemas.microsoft.com/office/drawing/2014/main" id="{5FF13CB3-7718-E4CC-99FD-5EBCDB2D12F9}"/>
                  </a:ext>
                </a:extLst>
              </p:cNvPr>
              <p:cNvSpPr/>
              <p:nvPr/>
            </p:nvSpPr>
            <p:spPr>
              <a:xfrm rot="16200000" flipV="1">
                <a:off x="6285976" y="2999826"/>
                <a:ext cx="1650729" cy="2263459"/>
              </a:xfrm>
              <a:custGeom>
                <a:avLst/>
                <a:gdLst>
                  <a:gd name="connsiteX0" fmla="*/ 2022 w 1650729"/>
                  <a:gd name="connsiteY0" fmla="*/ 1084 h 2263459"/>
                  <a:gd name="connsiteX1" fmla="*/ 15900 w 1650729"/>
                  <a:gd name="connsiteY1" fmla="*/ 1501 h 2263459"/>
                  <a:gd name="connsiteX2" fmla="*/ 30348 w 1650729"/>
                  <a:gd name="connsiteY2" fmla="*/ 2796 h 2263459"/>
                  <a:gd name="connsiteX3" fmla="*/ 44745 w 1650729"/>
                  <a:gd name="connsiteY3" fmla="*/ 4931 h 2263459"/>
                  <a:gd name="connsiteX4" fmla="*/ 59076 w 1650729"/>
                  <a:gd name="connsiteY4" fmla="*/ 7888 h 2263459"/>
                  <a:gd name="connsiteX5" fmla="*/ 73329 w 1650729"/>
                  <a:gd name="connsiteY5" fmla="*/ 11647 h 2263459"/>
                  <a:gd name="connsiteX6" fmla="*/ 87727 w 1650729"/>
                  <a:gd name="connsiteY6" fmla="*/ 16261 h 2263459"/>
                  <a:gd name="connsiteX7" fmla="*/ 115519 w 1650729"/>
                  <a:gd name="connsiteY7" fmla="*/ 27507 h 2263459"/>
                  <a:gd name="connsiteX8" fmla="*/ 143120 w 1650729"/>
                  <a:gd name="connsiteY8" fmla="*/ 41743 h 2263459"/>
                  <a:gd name="connsiteX9" fmla="*/ 170248 w 1650729"/>
                  <a:gd name="connsiteY9" fmla="*/ 58728 h 2263459"/>
                  <a:gd name="connsiteX10" fmla="*/ 196874 w 1650729"/>
                  <a:gd name="connsiteY10" fmla="*/ 78331 h 2263459"/>
                  <a:gd name="connsiteX11" fmla="*/ 222971 w 1650729"/>
                  <a:gd name="connsiteY11" fmla="*/ 100430 h 2263459"/>
                  <a:gd name="connsiteX12" fmla="*/ 248513 w 1650729"/>
                  <a:gd name="connsiteY12" fmla="*/ 124914 h 2263459"/>
                  <a:gd name="connsiteX13" fmla="*/ 273471 w 1650729"/>
                  <a:gd name="connsiteY13" fmla="*/ 151676 h 2263459"/>
                  <a:gd name="connsiteX14" fmla="*/ 297808 w 1650729"/>
                  <a:gd name="connsiteY14" fmla="*/ 180613 h 2263459"/>
                  <a:gd name="connsiteX15" fmla="*/ 321492 w 1650729"/>
                  <a:gd name="connsiteY15" fmla="*/ 211625 h 2263459"/>
                  <a:gd name="connsiteX16" fmla="*/ 344484 w 1650729"/>
                  <a:gd name="connsiteY16" fmla="*/ 244614 h 2263459"/>
                  <a:gd name="connsiteX17" fmla="*/ 366742 w 1650729"/>
                  <a:gd name="connsiteY17" fmla="*/ 279480 h 2263459"/>
                  <a:gd name="connsiteX18" fmla="*/ 388225 w 1650729"/>
                  <a:gd name="connsiteY18" fmla="*/ 316127 h 2263459"/>
                  <a:gd name="connsiteX19" fmla="*/ 408889 w 1650729"/>
                  <a:gd name="connsiteY19" fmla="*/ 354459 h 2263459"/>
                  <a:gd name="connsiteX20" fmla="*/ 428685 w 1650729"/>
                  <a:gd name="connsiteY20" fmla="*/ 394377 h 2263459"/>
                  <a:gd name="connsiteX21" fmla="*/ 447568 w 1650729"/>
                  <a:gd name="connsiteY21" fmla="*/ 435785 h 2263459"/>
                  <a:gd name="connsiteX22" fmla="*/ 465491 w 1650729"/>
                  <a:gd name="connsiteY22" fmla="*/ 478587 h 2263459"/>
                  <a:gd name="connsiteX23" fmla="*/ 482405 w 1650729"/>
                  <a:gd name="connsiteY23" fmla="*/ 522681 h 2263459"/>
                  <a:gd name="connsiteX24" fmla="*/ 498259 w 1650729"/>
                  <a:gd name="connsiteY24" fmla="*/ 567975 h 2263459"/>
                  <a:gd name="connsiteX25" fmla="*/ 513005 w 1650729"/>
                  <a:gd name="connsiteY25" fmla="*/ 614368 h 2263459"/>
                  <a:gd name="connsiteX26" fmla="*/ 526591 w 1650729"/>
                  <a:gd name="connsiteY26" fmla="*/ 661763 h 2263459"/>
                  <a:gd name="connsiteX27" fmla="*/ 538968 w 1650729"/>
                  <a:gd name="connsiteY27" fmla="*/ 710063 h 2263459"/>
                  <a:gd name="connsiteX28" fmla="*/ 550084 w 1650729"/>
                  <a:gd name="connsiteY28" fmla="*/ 759168 h 2263459"/>
                  <a:gd name="connsiteX29" fmla="*/ 559887 w 1650729"/>
                  <a:gd name="connsiteY29" fmla="*/ 808982 h 2263459"/>
                  <a:gd name="connsiteX30" fmla="*/ 568328 w 1650729"/>
                  <a:gd name="connsiteY30" fmla="*/ 859405 h 2263459"/>
                  <a:gd name="connsiteX31" fmla="*/ 575351 w 1650729"/>
                  <a:gd name="connsiteY31" fmla="*/ 910341 h 2263459"/>
                  <a:gd name="connsiteX32" fmla="*/ 580906 w 1650729"/>
                  <a:gd name="connsiteY32" fmla="*/ 961690 h 2263459"/>
                  <a:gd name="connsiteX33" fmla="*/ 584940 w 1650729"/>
                  <a:gd name="connsiteY33" fmla="*/ 1013357 h 2263459"/>
                  <a:gd name="connsiteX34" fmla="*/ 587399 w 1650729"/>
                  <a:gd name="connsiteY34" fmla="*/ 1065238 h 2263459"/>
                  <a:gd name="connsiteX35" fmla="*/ 588225 w 1650729"/>
                  <a:gd name="connsiteY35" fmla="*/ 1116914 h 2263459"/>
                  <a:gd name="connsiteX36" fmla="*/ 588621 w 1650729"/>
                  <a:gd name="connsiteY36" fmla="*/ 1142614 h 2263459"/>
                  <a:gd name="connsiteX37" fmla="*/ 588602 w 1650729"/>
                  <a:gd name="connsiteY37" fmla="*/ 1142002 h 2263459"/>
                  <a:gd name="connsiteX38" fmla="*/ 589777 w 1650729"/>
                  <a:gd name="connsiteY38" fmla="*/ 1167676 h 2263459"/>
                  <a:gd name="connsiteX39" fmla="*/ 589740 w 1650729"/>
                  <a:gd name="connsiteY39" fmla="*/ 1167076 h 2263459"/>
                  <a:gd name="connsiteX40" fmla="*/ 591686 w 1650729"/>
                  <a:gd name="connsiteY40" fmla="*/ 1192725 h 2263459"/>
                  <a:gd name="connsiteX41" fmla="*/ 591632 w 1650729"/>
                  <a:gd name="connsiteY41" fmla="*/ 1192138 h 2263459"/>
                  <a:gd name="connsiteX42" fmla="*/ 594334 w 1650729"/>
                  <a:gd name="connsiteY42" fmla="*/ 1217748 h 2263459"/>
                  <a:gd name="connsiteX43" fmla="*/ 594264 w 1650729"/>
                  <a:gd name="connsiteY43" fmla="*/ 1217173 h 2263459"/>
                  <a:gd name="connsiteX44" fmla="*/ 597709 w 1650729"/>
                  <a:gd name="connsiteY44" fmla="*/ 1242733 h 2263459"/>
                  <a:gd name="connsiteX45" fmla="*/ 597625 w 1650729"/>
                  <a:gd name="connsiteY45" fmla="*/ 1242169 h 2263459"/>
                  <a:gd name="connsiteX46" fmla="*/ 601802 w 1650729"/>
                  <a:gd name="connsiteY46" fmla="*/ 1267668 h 2263459"/>
                  <a:gd name="connsiteX47" fmla="*/ 601648 w 1650729"/>
                  <a:gd name="connsiteY47" fmla="*/ 1266846 h 2263459"/>
                  <a:gd name="connsiteX48" fmla="*/ 612147 w 1650729"/>
                  <a:gd name="connsiteY48" fmla="*/ 1317604 h 2263459"/>
                  <a:gd name="connsiteX49" fmla="*/ 611900 w 1650729"/>
                  <a:gd name="connsiteY49" fmla="*/ 1316551 h 2263459"/>
                  <a:gd name="connsiteX50" fmla="*/ 625174 w 1650729"/>
                  <a:gd name="connsiteY50" fmla="*/ 1366910 h 2263459"/>
                  <a:gd name="connsiteX51" fmla="*/ 624881 w 1650729"/>
                  <a:gd name="connsiteY51" fmla="*/ 1365907 h 2263459"/>
                  <a:gd name="connsiteX52" fmla="*/ 640834 w 1650729"/>
                  <a:gd name="connsiteY52" fmla="*/ 1415763 h 2263459"/>
                  <a:gd name="connsiteX53" fmla="*/ 640503 w 1650729"/>
                  <a:gd name="connsiteY53" fmla="*/ 1414810 h 2263459"/>
                  <a:gd name="connsiteX54" fmla="*/ 659035 w 1650729"/>
                  <a:gd name="connsiteY54" fmla="*/ 1464063 h 2263459"/>
                  <a:gd name="connsiteX55" fmla="*/ 658669 w 1650729"/>
                  <a:gd name="connsiteY55" fmla="*/ 1463158 h 2263459"/>
                  <a:gd name="connsiteX56" fmla="*/ 679682 w 1650729"/>
                  <a:gd name="connsiteY56" fmla="*/ 1511709 h 2263459"/>
                  <a:gd name="connsiteX57" fmla="*/ 679284 w 1650729"/>
                  <a:gd name="connsiteY57" fmla="*/ 1510850 h 2263459"/>
                  <a:gd name="connsiteX58" fmla="*/ 702677 w 1650729"/>
                  <a:gd name="connsiteY58" fmla="*/ 1558598 h 2263459"/>
                  <a:gd name="connsiteX59" fmla="*/ 702252 w 1650729"/>
                  <a:gd name="connsiteY59" fmla="*/ 1557781 h 2263459"/>
                  <a:gd name="connsiteX60" fmla="*/ 727927 w 1650729"/>
                  <a:gd name="connsiteY60" fmla="*/ 1604626 h 2263459"/>
                  <a:gd name="connsiteX61" fmla="*/ 727479 w 1650729"/>
                  <a:gd name="connsiteY61" fmla="*/ 1603848 h 2263459"/>
                  <a:gd name="connsiteX62" fmla="*/ 755333 w 1650729"/>
                  <a:gd name="connsiteY62" fmla="*/ 1649689 h 2263459"/>
                  <a:gd name="connsiteX63" fmla="*/ 754861 w 1650729"/>
                  <a:gd name="connsiteY63" fmla="*/ 1648949 h 2263459"/>
                  <a:gd name="connsiteX64" fmla="*/ 784800 w 1650729"/>
                  <a:gd name="connsiteY64" fmla="*/ 1693686 h 2263459"/>
                  <a:gd name="connsiteX65" fmla="*/ 784305 w 1650729"/>
                  <a:gd name="connsiteY65" fmla="*/ 1692979 h 2263459"/>
                  <a:gd name="connsiteX66" fmla="*/ 816227 w 1650729"/>
                  <a:gd name="connsiteY66" fmla="*/ 1736514 h 2263459"/>
                  <a:gd name="connsiteX67" fmla="*/ 815708 w 1650729"/>
                  <a:gd name="connsiteY67" fmla="*/ 1735837 h 2263459"/>
                  <a:gd name="connsiteX68" fmla="*/ 849515 w 1650729"/>
                  <a:gd name="connsiteY68" fmla="*/ 1778066 h 2263459"/>
                  <a:gd name="connsiteX69" fmla="*/ 848975 w 1650729"/>
                  <a:gd name="connsiteY69" fmla="*/ 1777418 h 2263459"/>
                  <a:gd name="connsiteX70" fmla="*/ 884568 w 1650729"/>
                  <a:gd name="connsiteY70" fmla="*/ 1818243 h 2263459"/>
                  <a:gd name="connsiteX71" fmla="*/ 884003 w 1650729"/>
                  <a:gd name="connsiteY71" fmla="*/ 1817623 h 2263459"/>
                  <a:gd name="connsiteX72" fmla="*/ 921283 w 1650729"/>
                  <a:gd name="connsiteY72" fmla="*/ 1856941 h 2263459"/>
                  <a:gd name="connsiteX73" fmla="*/ 920694 w 1650729"/>
                  <a:gd name="connsiteY73" fmla="*/ 1856347 h 2263459"/>
                  <a:gd name="connsiteX74" fmla="*/ 959559 w 1650729"/>
                  <a:gd name="connsiteY74" fmla="*/ 1894060 h 2263459"/>
                  <a:gd name="connsiteX75" fmla="*/ 958945 w 1650729"/>
                  <a:gd name="connsiteY75" fmla="*/ 1893487 h 2263459"/>
                  <a:gd name="connsiteX76" fmla="*/ 999299 w 1650729"/>
                  <a:gd name="connsiteY76" fmla="*/ 1929494 h 2263459"/>
                  <a:gd name="connsiteX77" fmla="*/ 998654 w 1650729"/>
                  <a:gd name="connsiteY77" fmla="*/ 1928945 h 2263459"/>
                  <a:gd name="connsiteX78" fmla="*/ 1040396 w 1650729"/>
                  <a:gd name="connsiteY78" fmla="*/ 1963147 h 2263459"/>
                  <a:gd name="connsiteX79" fmla="*/ 1039724 w 1650729"/>
                  <a:gd name="connsiteY79" fmla="*/ 1962616 h 2263459"/>
                  <a:gd name="connsiteX80" fmla="*/ 1082755 w 1650729"/>
                  <a:gd name="connsiteY80" fmla="*/ 1994912 h 2263459"/>
                  <a:gd name="connsiteX81" fmla="*/ 1082048 w 1650729"/>
                  <a:gd name="connsiteY81" fmla="*/ 1994405 h 2263459"/>
                  <a:gd name="connsiteX82" fmla="*/ 1126271 w 1650729"/>
                  <a:gd name="connsiteY82" fmla="*/ 2024702 h 2263459"/>
                  <a:gd name="connsiteX83" fmla="*/ 1125528 w 1650729"/>
                  <a:gd name="connsiteY83" fmla="*/ 2024214 h 2263459"/>
                  <a:gd name="connsiteX84" fmla="*/ 1170841 w 1650729"/>
                  <a:gd name="connsiteY84" fmla="*/ 2052386 h 2263459"/>
                  <a:gd name="connsiteX85" fmla="*/ 1170059 w 1650729"/>
                  <a:gd name="connsiteY85" fmla="*/ 2051918 h 2263459"/>
                  <a:gd name="connsiteX86" fmla="*/ 1216364 w 1650729"/>
                  <a:gd name="connsiteY86" fmla="*/ 2077907 h 2263459"/>
                  <a:gd name="connsiteX87" fmla="*/ 1215539 w 1650729"/>
                  <a:gd name="connsiteY87" fmla="*/ 2077458 h 2263459"/>
                  <a:gd name="connsiteX88" fmla="*/ 1262738 w 1650729"/>
                  <a:gd name="connsiteY88" fmla="*/ 2101127 h 2263459"/>
                  <a:gd name="connsiteX89" fmla="*/ 1261868 w 1650729"/>
                  <a:gd name="connsiteY89" fmla="*/ 2100717 h 2263459"/>
                  <a:gd name="connsiteX90" fmla="*/ 1309860 w 1650729"/>
                  <a:gd name="connsiteY90" fmla="*/ 2121968 h 2263459"/>
                  <a:gd name="connsiteX91" fmla="*/ 1308942 w 1650729"/>
                  <a:gd name="connsiteY91" fmla="*/ 2121598 h 2263459"/>
                  <a:gd name="connsiteX92" fmla="*/ 1357627 w 1650729"/>
                  <a:gd name="connsiteY92" fmla="*/ 2140333 h 2263459"/>
                  <a:gd name="connsiteX93" fmla="*/ 1356660 w 1650729"/>
                  <a:gd name="connsiteY93" fmla="*/ 2140002 h 2263459"/>
                  <a:gd name="connsiteX94" fmla="*/ 1405941 w 1650729"/>
                  <a:gd name="connsiteY94" fmla="*/ 2156145 h 2263459"/>
                  <a:gd name="connsiteX95" fmla="*/ 1404921 w 1650729"/>
                  <a:gd name="connsiteY95" fmla="*/ 2155833 h 2263459"/>
                  <a:gd name="connsiteX96" fmla="*/ 1454697 w 1650729"/>
                  <a:gd name="connsiteY96" fmla="*/ 2169266 h 2263459"/>
                  <a:gd name="connsiteX97" fmla="*/ 1453625 w 1650729"/>
                  <a:gd name="connsiteY97" fmla="*/ 2169012 h 2263459"/>
                  <a:gd name="connsiteX98" fmla="*/ 1503798 w 1650729"/>
                  <a:gd name="connsiteY98" fmla="*/ 2179618 h 2263459"/>
                  <a:gd name="connsiteX99" fmla="*/ 1502958 w 1650729"/>
                  <a:gd name="connsiteY99" fmla="*/ 2179462 h 2263459"/>
                  <a:gd name="connsiteX100" fmla="*/ 1528163 w 1650729"/>
                  <a:gd name="connsiteY100" fmla="*/ 2183693 h 2263459"/>
                  <a:gd name="connsiteX101" fmla="*/ 1526628 w 1650729"/>
                  <a:gd name="connsiteY101" fmla="*/ 2183498 h 2263459"/>
                  <a:gd name="connsiteX102" fmla="*/ 1553071 w 1650729"/>
                  <a:gd name="connsiteY102" fmla="*/ 2185857 h 2263459"/>
                  <a:gd name="connsiteX103" fmla="*/ 1549492 w 1650729"/>
                  <a:gd name="connsiteY103" fmla="*/ 2225902 h 2263459"/>
                  <a:gd name="connsiteX104" fmla="*/ 1522276 w 1650729"/>
                  <a:gd name="connsiteY104" fmla="*/ 2223485 h 2263459"/>
                  <a:gd name="connsiteX105" fmla="*/ 1495888 w 1650729"/>
                  <a:gd name="connsiteY105" fmla="*/ 2219059 h 2263459"/>
                  <a:gd name="connsiteX106" fmla="*/ 1444755 w 1650729"/>
                  <a:gd name="connsiteY106" fmla="*/ 2208219 h 2263459"/>
                  <a:gd name="connsiteX107" fmla="*/ 1393930 w 1650729"/>
                  <a:gd name="connsiteY107" fmla="*/ 2194513 h 2263459"/>
                  <a:gd name="connsiteX108" fmla="*/ 1343655 w 1650729"/>
                  <a:gd name="connsiteY108" fmla="*/ 2178059 h 2263459"/>
                  <a:gd name="connsiteX109" fmla="*/ 1294026 w 1650729"/>
                  <a:gd name="connsiteY109" fmla="*/ 2158933 h 2263459"/>
                  <a:gd name="connsiteX110" fmla="*/ 1245141 w 1650729"/>
                  <a:gd name="connsiteY110" fmla="*/ 2137292 h 2263459"/>
                  <a:gd name="connsiteX111" fmla="*/ 1197096 w 1650729"/>
                  <a:gd name="connsiteY111" fmla="*/ 2113195 h 2263459"/>
                  <a:gd name="connsiteX112" fmla="*/ 1149988 w 1650729"/>
                  <a:gd name="connsiteY112" fmla="*/ 2086778 h 2263459"/>
                  <a:gd name="connsiteX113" fmla="*/ 1103911 w 1650729"/>
                  <a:gd name="connsiteY113" fmla="*/ 2058118 h 2263459"/>
                  <a:gd name="connsiteX114" fmla="*/ 1058964 w 1650729"/>
                  <a:gd name="connsiteY114" fmla="*/ 2027334 h 2263459"/>
                  <a:gd name="connsiteX115" fmla="*/ 1015240 w 1650729"/>
                  <a:gd name="connsiteY115" fmla="*/ 1994522 h 2263459"/>
                  <a:gd name="connsiteX116" fmla="*/ 972839 w 1650729"/>
                  <a:gd name="connsiteY116" fmla="*/ 1959780 h 2263459"/>
                  <a:gd name="connsiteX117" fmla="*/ 931856 w 1650729"/>
                  <a:gd name="connsiteY117" fmla="*/ 1923209 h 2263459"/>
                  <a:gd name="connsiteX118" fmla="*/ 892387 w 1650729"/>
                  <a:gd name="connsiteY118" fmla="*/ 1884911 h 2263459"/>
                  <a:gd name="connsiteX119" fmla="*/ 854530 w 1650729"/>
                  <a:gd name="connsiteY119" fmla="*/ 1844982 h 2263459"/>
                  <a:gd name="connsiteX120" fmla="*/ 818385 w 1650729"/>
                  <a:gd name="connsiteY120" fmla="*/ 1803524 h 2263459"/>
                  <a:gd name="connsiteX121" fmla="*/ 784047 w 1650729"/>
                  <a:gd name="connsiteY121" fmla="*/ 1760632 h 2263459"/>
                  <a:gd name="connsiteX122" fmla="*/ 751619 w 1650729"/>
                  <a:gd name="connsiteY122" fmla="*/ 1716407 h 2263459"/>
                  <a:gd name="connsiteX123" fmla="*/ 721194 w 1650729"/>
                  <a:gd name="connsiteY123" fmla="*/ 1670946 h 2263459"/>
                  <a:gd name="connsiteX124" fmla="*/ 692876 w 1650729"/>
                  <a:gd name="connsiteY124" fmla="*/ 1624344 h 2263459"/>
                  <a:gd name="connsiteX125" fmla="*/ 666766 w 1650729"/>
                  <a:gd name="connsiteY125" fmla="*/ 1576700 h 2263459"/>
                  <a:gd name="connsiteX126" fmla="*/ 642961 w 1650729"/>
                  <a:gd name="connsiteY126" fmla="*/ 1528113 h 2263459"/>
                  <a:gd name="connsiteX127" fmla="*/ 621569 w 1650729"/>
                  <a:gd name="connsiteY127" fmla="*/ 1478679 h 2263459"/>
                  <a:gd name="connsiteX128" fmla="*/ 602687 w 1650729"/>
                  <a:gd name="connsiteY128" fmla="*/ 1428496 h 2263459"/>
                  <a:gd name="connsiteX129" fmla="*/ 586422 w 1650729"/>
                  <a:gd name="connsiteY129" fmla="*/ 1377664 h 2263459"/>
                  <a:gd name="connsiteX130" fmla="*/ 572875 w 1650729"/>
                  <a:gd name="connsiteY130" fmla="*/ 1326278 h 2263459"/>
                  <a:gd name="connsiteX131" fmla="*/ 562182 w 1650729"/>
                  <a:gd name="connsiteY131" fmla="*/ 1274580 h 2263459"/>
                  <a:gd name="connsiteX132" fmla="*/ 557893 w 1650729"/>
                  <a:gd name="connsiteY132" fmla="*/ 1248387 h 2263459"/>
                  <a:gd name="connsiteX133" fmla="*/ 554371 w 1650729"/>
                  <a:gd name="connsiteY133" fmla="*/ 1222254 h 2263459"/>
                  <a:gd name="connsiteX134" fmla="*/ 551608 w 1650729"/>
                  <a:gd name="connsiteY134" fmla="*/ 1196061 h 2263459"/>
                  <a:gd name="connsiteX135" fmla="*/ 549620 w 1650729"/>
                  <a:gd name="connsiteY135" fmla="*/ 1169817 h 2263459"/>
                  <a:gd name="connsiteX136" fmla="*/ 548417 w 1650729"/>
                  <a:gd name="connsiteY136" fmla="*/ 1143536 h 2263459"/>
                  <a:gd name="connsiteX137" fmla="*/ 548017 w 1650729"/>
                  <a:gd name="connsiteY137" fmla="*/ 1117558 h 2263459"/>
                  <a:gd name="connsiteX138" fmla="*/ 547194 w 1650729"/>
                  <a:gd name="connsiteY138" fmla="*/ 1066197 h 2263459"/>
                  <a:gd name="connsiteX139" fmla="*/ 547216 w 1650729"/>
                  <a:gd name="connsiteY139" fmla="*/ 1066827 h 2263459"/>
                  <a:gd name="connsiteX140" fmla="*/ 544784 w 1650729"/>
                  <a:gd name="connsiteY140" fmla="*/ 1015565 h 2263459"/>
                  <a:gd name="connsiteX141" fmla="*/ 544823 w 1650729"/>
                  <a:gd name="connsiteY141" fmla="*/ 1016180 h 2263459"/>
                  <a:gd name="connsiteX142" fmla="*/ 540838 w 1650729"/>
                  <a:gd name="connsiteY142" fmla="*/ 965119 h 2263459"/>
                  <a:gd name="connsiteX143" fmla="*/ 540892 w 1650729"/>
                  <a:gd name="connsiteY143" fmla="*/ 965716 h 2263459"/>
                  <a:gd name="connsiteX144" fmla="*/ 535402 w 1650729"/>
                  <a:gd name="connsiteY144" fmla="*/ 914958 h 2263459"/>
                  <a:gd name="connsiteX145" fmla="*/ 535474 w 1650729"/>
                  <a:gd name="connsiteY145" fmla="*/ 915542 h 2263459"/>
                  <a:gd name="connsiteX146" fmla="*/ 528531 w 1650729"/>
                  <a:gd name="connsiteY146" fmla="*/ 865184 h 2263459"/>
                  <a:gd name="connsiteX147" fmla="*/ 528617 w 1650729"/>
                  <a:gd name="connsiteY147" fmla="*/ 865757 h 2263459"/>
                  <a:gd name="connsiteX148" fmla="*/ 520274 w 1650729"/>
                  <a:gd name="connsiteY148" fmla="*/ 815901 h 2263459"/>
                  <a:gd name="connsiteX149" fmla="*/ 520375 w 1650729"/>
                  <a:gd name="connsiteY149" fmla="*/ 816465 h 2263459"/>
                  <a:gd name="connsiteX150" fmla="*/ 510683 w 1650729"/>
                  <a:gd name="connsiteY150" fmla="*/ 767212 h 2263459"/>
                  <a:gd name="connsiteX151" fmla="*/ 510800 w 1650729"/>
                  <a:gd name="connsiteY151" fmla="*/ 767767 h 2263459"/>
                  <a:gd name="connsiteX152" fmla="*/ 499809 w 1650729"/>
                  <a:gd name="connsiteY152" fmla="*/ 719216 h 2263459"/>
                  <a:gd name="connsiteX153" fmla="*/ 499941 w 1650729"/>
                  <a:gd name="connsiteY153" fmla="*/ 719768 h 2263459"/>
                  <a:gd name="connsiteX154" fmla="*/ 487706 w 1650729"/>
                  <a:gd name="connsiteY154" fmla="*/ 672020 h 2263459"/>
                  <a:gd name="connsiteX155" fmla="*/ 487855 w 1650729"/>
                  <a:gd name="connsiteY155" fmla="*/ 672570 h 2263459"/>
                  <a:gd name="connsiteX156" fmla="*/ 474426 w 1650729"/>
                  <a:gd name="connsiteY156" fmla="*/ 625724 h 2263459"/>
                  <a:gd name="connsiteX157" fmla="*/ 474592 w 1650729"/>
                  <a:gd name="connsiteY157" fmla="*/ 626274 h 2263459"/>
                  <a:gd name="connsiteX158" fmla="*/ 460022 w 1650729"/>
                  <a:gd name="connsiteY158" fmla="*/ 580433 h 2263459"/>
                  <a:gd name="connsiteX159" fmla="*/ 460207 w 1650729"/>
                  <a:gd name="connsiteY159" fmla="*/ 580985 h 2263459"/>
                  <a:gd name="connsiteX160" fmla="*/ 444546 w 1650729"/>
                  <a:gd name="connsiteY160" fmla="*/ 536247 h 2263459"/>
                  <a:gd name="connsiteX161" fmla="*/ 444751 w 1650729"/>
                  <a:gd name="connsiteY161" fmla="*/ 536804 h 2263459"/>
                  <a:gd name="connsiteX162" fmla="*/ 428053 w 1650729"/>
                  <a:gd name="connsiteY162" fmla="*/ 493269 h 2263459"/>
                  <a:gd name="connsiteX163" fmla="*/ 428279 w 1650729"/>
                  <a:gd name="connsiteY163" fmla="*/ 493835 h 2263459"/>
                  <a:gd name="connsiteX164" fmla="*/ 410597 w 1650729"/>
                  <a:gd name="connsiteY164" fmla="*/ 451606 h 2263459"/>
                  <a:gd name="connsiteX165" fmla="*/ 410848 w 1650729"/>
                  <a:gd name="connsiteY165" fmla="*/ 452183 h 2263459"/>
                  <a:gd name="connsiteX166" fmla="*/ 392232 w 1650729"/>
                  <a:gd name="connsiteY166" fmla="*/ 411358 h 2263459"/>
                  <a:gd name="connsiteX167" fmla="*/ 392512 w 1650729"/>
                  <a:gd name="connsiteY167" fmla="*/ 411949 h 2263459"/>
                  <a:gd name="connsiteX168" fmla="*/ 373013 w 1650729"/>
                  <a:gd name="connsiteY168" fmla="*/ 372629 h 2263459"/>
                  <a:gd name="connsiteX169" fmla="*/ 373327 w 1650729"/>
                  <a:gd name="connsiteY169" fmla="*/ 373237 h 2263459"/>
                  <a:gd name="connsiteX170" fmla="*/ 352996 w 1650729"/>
                  <a:gd name="connsiteY170" fmla="*/ 335522 h 2263459"/>
                  <a:gd name="connsiteX171" fmla="*/ 353349 w 1650729"/>
                  <a:gd name="connsiteY171" fmla="*/ 336150 h 2263459"/>
                  <a:gd name="connsiteX172" fmla="*/ 332243 w 1650729"/>
                  <a:gd name="connsiteY172" fmla="*/ 300143 h 2263459"/>
                  <a:gd name="connsiteX173" fmla="*/ 332641 w 1650729"/>
                  <a:gd name="connsiteY173" fmla="*/ 300794 h 2263459"/>
                  <a:gd name="connsiteX174" fmla="*/ 310807 w 1650729"/>
                  <a:gd name="connsiteY174" fmla="*/ 266592 h 2263459"/>
                  <a:gd name="connsiteX175" fmla="*/ 311259 w 1650729"/>
                  <a:gd name="connsiteY175" fmla="*/ 267270 h 2263459"/>
                  <a:gd name="connsiteX176" fmla="*/ 288749 w 1650729"/>
                  <a:gd name="connsiteY176" fmla="*/ 234975 h 2263459"/>
                  <a:gd name="connsiteX177" fmla="*/ 289266 w 1650729"/>
                  <a:gd name="connsiteY177" fmla="*/ 235682 h 2263459"/>
                  <a:gd name="connsiteX178" fmla="*/ 266134 w 1650729"/>
                  <a:gd name="connsiteY178" fmla="*/ 205394 h 2263459"/>
                  <a:gd name="connsiteX179" fmla="*/ 266726 w 1650729"/>
                  <a:gd name="connsiteY179" fmla="*/ 206132 h 2263459"/>
                  <a:gd name="connsiteX180" fmla="*/ 243025 w 1650729"/>
                  <a:gd name="connsiteY180" fmla="*/ 177951 h 2263459"/>
                  <a:gd name="connsiteX181" fmla="*/ 243707 w 1650729"/>
                  <a:gd name="connsiteY181" fmla="*/ 178722 h 2263459"/>
                  <a:gd name="connsiteX182" fmla="*/ 219487 w 1650729"/>
                  <a:gd name="connsiteY182" fmla="*/ 152749 h 2263459"/>
                  <a:gd name="connsiteX183" fmla="*/ 220277 w 1650729"/>
                  <a:gd name="connsiteY183" fmla="*/ 153551 h 2263459"/>
                  <a:gd name="connsiteX184" fmla="*/ 195590 w 1650729"/>
                  <a:gd name="connsiteY184" fmla="*/ 129886 h 2263459"/>
                  <a:gd name="connsiteX185" fmla="*/ 196511 w 1650729"/>
                  <a:gd name="connsiteY185" fmla="*/ 130715 h 2263459"/>
                  <a:gd name="connsiteX186" fmla="*/ 171407 w 1650729"/>
                  <a:gd name="connsiteY186" fmla="*/ 109458 h 2263459"/>
                  <a:gd name="connsiteX187" fmla="*/ 172480 w 1650729"/>
                  <a:gd name="connsiteY187" fmla="*/ 110306 h 2263459"/>
                  <a:gd name="connsiteX188" fmla="*/ 147014 w 1650729"/>
                  <a:gd name="connsiteY188" fmla="*/ 91558 h 2263459"/>
                  <a:gd name="connsiteX189" fmla="*/ 148265 w 1650729"/>
                  <a:gd name="connsiteY189" fmla="*/ 92408 h 2263459"/>
                  <a:gd name="connsiteX190" fmla="*/ 122487 w 1650729"/>
                  <a:gd name="connsiteY190" fmla="*/ 76269 h 2263459"/>
                  <a:gd name="connsiteX191" fmla="*/ 123940 w 1650729"/>
                  <a:gd name="connsiteY191" fmla="*/ 77096 h 2263459"/>
                  <a:gd name="connsiteX192" fmla="*/ 97903 w 1650729"/>
                  <a:gd name="connsiteY192" fmla="*/ 63666 h 2263459"/>
                  <a:gd name="connsiteX193" fmla="*/ 99578 w 1650729"/>
                  <a:gd name="connsiteY193" fmla="*/ 64435 h 2263459"/>
                  <a:gd name="connsiteX194" fmla="*/ 73334 w 1650729"/>
                  <a:gd name="connsiteY194" fmla="*/ 53815 h 2263459"/>
                  <a:gd name="connsiteX195" fmla="*/ 74740 w 1650729"/>
                  <a:gd name="connsiteY195" fmla="*/ 54324 h 2263459"/>
                  <a:gd name="connsiteX196" fmla="*/ 61557 w 1650729"/>
                  <a:gd name="connsiteY196" fmla="*/ 50099 h 2263459"/>
                  <a:gd name="connsiteX197" fmla="*/ 62566 w 1650729"/>
                  <a:gd name="connsiteY197" fmla="*/ 50394 h 2263459"/>
                  <a:gd name="connsiteX198" fmla="*/ 49350 w 1650729"/>
                  <a:gd name="connsiteY198" fmla="*/ 46909 h 2263459"/>
                  <a:gd name="connsiteX199" fmla="*/ 50414 w 1650729"/>
                  <a:gd name="connsiteY199" fmla="*/ 47159 h 2263459"/>
                  <a:gd name="connsiteX200" fmla="*/ 37171 w 1650729"/>
                  <a:gd name="connsiteY200" fmla="*/ 44426 h 2263459"/>
                  <a:gd name="connsiteX201" fmla="*/ 38284 w 1650729"/>
                  <a:gd name="connsiteY201" fmla="*/ 44624 h 2263459"/>
                  <a:gd name="connsiteX202" fmla="*/ 25023 w 1650729"/>
                  <a:gd name="connsiteY202" fmla="*/ 42656 h 2263459"/>
                  <a:gd name="connsiteX203" fmla="*/ 26179 w 1650729"/>
                  <a:gd name="connsiteY203" fmla="*/ 42794 h 2263459"/>
                  <a:gd name="connsiteX204" fmla="*/ 12904 w 1650729"/>
                  <a:gd name="connsiteY204" fmla="*/ 41604 h 2263459"/>
                  <a:gd name="connsiteX205" fmla="*/ 14095 w 1650729"/>
                  <a:gd name="connsiteY205" fmla="*/ 41676 h 2263459"/>
                  <a:gd name="connsiteX206" fmla="*/ 814 w 1650729"/>
                  <a:gd name="connsiteY206" fmla="*/ 41276 h 2263459"/>
                  <a:gd name="connsiteX207" fmla="*/ 1535675 w 1650729"/>
                  <a:gd name="connsiteY207" fmla="*/ 2144252 h 2263459"/>
                  <a:gd name="connsiteX208" fmla="*/ 1651543 w 1650729"/>
                  <a:gd name="connsiteY208" fmla="*/ 2213288 h 2263459"/>
                  <a:gd name="connsiteX209" fmla="*/ 1526782 w 1650729"/>
                  <a:gd name="connsiteY209" fmla="*/ 2264544 h 226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650729" h="2263459">
                    <a:moveTo>
                      <a:pt x="2022" y="1084"/>
                    </a:moveTo>
                    <a:lnTo>
                      <a:pt x="15900" y="1501"/>
                    </a:lnTo>
                    <a:lnTo>
                      <a:pt x="30348" y="2796"/>
                    </a:lnTo>
                    <a:lnTo>
                      <a:pt x="44745" y="4931"/>
                    </a:lnTo>
                    <a:lnTo>
                      <a:pt x="59076" y="7888"/>
                    </a:lnTo>
                    <a:lnTo>
                      <a:pt x="73329" y="11647"/>
                    </a:lnTo>
                    <a:lnTo>
                      <a:pt x="87727" y="16261"/>
                    </a:lnTo>
                    <a:lnTo>
                      <a:pt x="115519" y="27507"/>
                    </a:lnTo>
                    <a:lnTo>
                      <a:pt x="143120" y="41743"/>
                    </a:lnTo>
                    <a:lnTo>
                      <a:pt x="170248" y="58728"/>
                    </a:lnTo>
                    <a:lnTo>
                      <a:pt x="196874" y="78331"/>
                    </a:lnTo>
                    <a:lnTo>
                      <a:pt x="222971" y="100430"/>
                    </a:lnTo>
                    <a:lnTo>
                      <a:pt x="248513" y="124914"/>
                    </a:lnTo>
                    <a:lnTo>
                      <a:pt x="273471" y="151676"/>
                    </a:lnTo>
                    <a:lnTo>
                      <a:pt x="297808" y="180613"/>
                    </a:lnTo>
                    <a:lnTo>
                      <a:pt x="321492" y="211625"/>
                    </a:lnTo>
                    <a:lnTo>
                      <a:pt x="344484" y="244614"/>
                    </a:lnTo>
                    <a:lnTo>
                      <a:pt x="366742" y="279480"/>
                    </a:lnTo>
                    <a:lnTo>
                      <a:pt x="388225" y="316127"/>
                    </a:lnTo>
                    <a:lnTo>
                      <a:pt x="408889" y="354459"/>
                    </a:lnTo>
                    <a:lnTo>
                      <a:pt x="428685" y="394377"/>
                    </a:lnTo>
                    <a:lnTo>
                      <a:pt x="447568" y="435785"/>
                    </a:lnTo>
                    <a:lnTo>
                      <a:pt x="465491" y="478587"/>
                    </a:lnTo>
                    <a:lnTo>
                      <a:pt x="482405" y="522681"/>
                    </a:lnTo>
                    <a:lnTo>
                      <a:pt x="498259" y="567975"/>
                    </a:lnTo>
                    <a:lnTo>
                      <a:pt x="513005" y="614368"/>
                    </a:lnTo>
                    <a:lnTo>
                      <a:pt x="526591" y="661763"/>
                    </a:lnTo>
                    <a:lnTo>
                      <a:pt x="538968" y="710063"/>
                    </a:lnTo>
                    <a:lnTo>
                      <a:pt x="550084" y="759168"/>
                    </a:lnTo>
                    <a:lnTo>
                      <a:pt x="559887" y="808982"/>
                    </a:lnTo>
                    <a:lnTo>
                      <a:pt x="568328" y="859405"/>
                    </a:lnTo>
                    <a:lnTo>
                      <a:pt x="575351" y="910341"/>
                    </a:lnTo>
                    <a:lnTo>
                      <a:pt x="580906" y="961690"/>
                    </a:lnTo>
                    <a:lnTo>
                      <a:pt x="584940" y="1013357"/>
                    </a:lnTo>
                    <a:lnTo>
                      <a:pt x="587399" y="1065238"/>
                    </a:lnTo>
                    <a:lnTo>
                      <a:pt x="588225" y="1116914"/>
                    </a:lnTo>
                    <a:lnTo>
                      <a:pt x="588621" y="1142614"/>
                    </a:lnTo>
                    <a:lnTo>
                      <a:pt x="588602" y="1142002"/>
                    </a:lnTo>
                    <a:lnTo>
                      <a:pt x="589777" y="1167676"/>
                    </a:lnTo>
                    <a:lnTo>
                      <a:pt x="589740" y="1167076"/>
                    </a:lnTo>
                    <a:lnTo>
                      <a:pt x="591686" y="1192725"/>
                    </a:lnTo>
                    <a:lnTo>
                      <a:pt x="591632" y="1192138"/>
                    </a:lnTo>
                    <a:lnTo>
                      <a:pt x="594334" y="1217748"/>
                    </a:lnTo>
                    <a:lnTo>
                      <a:pt x="594264" y="1217173"/>
                    </a:lnTo>
                    <a:lnTo>
                      <a:pt x="597709" y="1242733"/>
                    </a:lnTo>
                    <a:lnTo>
                      <a:pt x="597625" y="1242169"/>
                    </a:lnTo>
                    <a:lnTo>
                      <a:pt x="601802" y="1267668"/>
                    </a:lnTo>
                    <a:lnTo>
                      <a:pt x="601648" y="1266846"/>
                    </a:lnTo>
                    <a:lnTo>
                      <a:pt x="612147" y="1317604"/>
                    </a:lnTo>
                    <a:lnTo>
                      <a:pt x="611900" y="1316551"/>
                    </a:lnTo>
                    <a:lnTo>
                      <a:pt x="625174" y="1366910"/>
                    </a:lnTo>
                    <a:lnTo>
                      <a:pt x="624881" y="1365907"/>
                    </a:lnTo>
                    <a:lnTo>
                      <a:pt x="640834" y="1415763"/>
                    </a:lnTo>
                    <a:lnTo>
                      <a:pt x="640503" y="1414810"/>
                    </a:lnTo>
                    <a:lnTo>
                      <a:pt x="659035" y="1464063"/>
                    </a:lnTo>
                    <a:lnTo>
                      <a:pt x="658669" y="1463158"/>
                    </a:lnTo>
                    <a:lnTo>
                      <a:pt x="679682" y="1511709"/>
                    </a:lnTo>
                    <a:lnTo>
                      <a:pt x="679284" y="1510850"/>
                    </a:lnTo>
                    <a:lnTo>
                      <a:pt x="702677" y="1558598"/>
                    </a:lnTo>
                    <a:lnTo>
                      <a:pt x="702252" y="1557781"/>
                    </a:lnTo>
                    <a:lnTo>
                      <a:pt x="727927" y="1604626"/>
                    </a:lnTo>
                    <a:lnTo>
                      <a:pt x="727479" y="1603848"/>
                    </a:lnTo>
                    <a:lnTo>
                      <a:pt x="755333" y="1649689"/>
                    </a:lnTo>
                    <a:lnTo>
                      <a:pt x="754861" y="1648949"/>
                    </a:lnTo>
                    <a:lnTo>
                      <a:pt x="784800" y="1693686"/>
                    </a:lnTo>
                    <a:lnTo>
                      <a:pt x="784305" y="1692979"/>
                    </a:lnTo>
                    <a:lnTo>
                      <a:pt x="816227" y="1736514"/>
                    </a:lnTo>
                    <a:lnTo>
                      <a:pt x="815708" y="1735837"/>
                    </a:lnTo>
                    <a:lnTo>
                      <a:pt x="849515" y="1778066"/>
                    </a:lnTo>
                    <a:lnTo>
                      <a:pt x="848975" y="1777418"/>
                    </a:lnTo>
                    <a:lnTo>
                      <a:pt x="884568" y="1818243"/>
                    </a:lnTo>
                    <a:lnTo>
                      <a:pt x="884003" y="1817623"/>
                    </a:lnTo>
                    <a:lnTo>
                      <a:pt x="921283" y="1856941"/>
                    </a:lnTo>
                    <a:lnTo>
                      <a:pt x="920694" y="1856347"/>
                    </a:lnTo>
                    <a:lnTo>
                      <a:pt x="959559" y="1894060"/>
                    </a:lnTo>
                    <a:lnTo>
                      <a:pt x="958945" y="1893487"/>
                    </a:lnTo>
                    <a:lnTo>
                      <a:pt x="999299" y="1929494"/>
                    </a:lnTo>
                    <a:lnTo>
                      <a:pt x="998654" y="1928945"/>
                    </a:lnTo>
                    <a:lnTo>
                      <a:pt x="1040396" y="1963147"/>
                    </a:lnTo>
                    <a:lnTo>
                      <a:pt x="1039724" y="1962616"/>
                    </a:lnTo>
                    <a:lnTo>
                      <a:pt x="1082755" y="1994912"/>
                    </a:lnTo>
                    <a:lnTo>
                      <a:pt x="1082048" y="1994405"/>
                    </a:lnTo>
                    <a:lnTo>
                      <a:pt x="1126271" y="2024702"/>
                    </a:lnTo>
                    <a:lnTo>
                      <a:pt x="1125528" y="2024214"/>
                    </a:lnTo>
                    <a:lnTo>
                      <a:pt x="1170841" y="2052386"/>
                    </a:lnTo>
                    <a:lnTo>
                      <a:pt x="1170059" y="2051918"/>
                    </a:lnTo>
                    <a:lnTo>
                      <a:pt x="1216364" y="2077907"/>
                    </a:lnTo>
                    <a:lnTo>
                      <a:pt x="1215539" y="2077458"/>
                    </a:lnTo>
                    <a:lnTo>
                      <a:pt x="1262738" y="2101127"/>
                    </a:lnTo>
                    <a:lnTo>
                      <a:pt x="1261868" y="2100717"/>
                    </a:lnTo>
                    <a:lnTo>
                      <a:pt x="1309860" y="2121968"/>
                    </a:lnTo>
                    <a:lnTo>
                      <a:pt x="1308942" y="2121598"/>
                    </a:lnTo>
                    <a:lnTo>
                      <a:pt x="1357627" y="2140333"/>
                    </a:lnTo>
                    <a:lnTo>
                      <a:pt x="1356660" y="2140002"/>
                    </a:lnTo>
                    <a:lnTo>
                      <a:pt x="1405941" y="2156145"/>
                    </a:lnTo>
                    <a:lnTo>
                      <a:pt x="1404921" y="2155833"/>
                    </a:lnTo>
                    <a:lnTo>
                      <a:pt x="1454697" y="2169266"/>
                    </a:lnTo>
                    <a:lnTo>
                      <a:pt x="1453625" y="2169012"/>
                    </a:lnTo>
                    <a:lnTo>
                      <a:pt x="1503798" y="2179618"/>
                    </a:lnTo>
                    <a:lnTo>
                      <a:pt x="1502958" y="2179462"/>
                    </a:lnTo>
                    <a:lnTo>
                      <a:pt x="1528163" y="2183693"/>
                    </a:lnTo>
                    <a:lnTo>
                      <a:pt x="1526628" y="2183498"/>
                    </a:lnTo>
                    <a:lnTo>
                      <a:pt x="1553071" y="2185857"/>
                    </a:lnTo>
                    <a:lnTo>
                      <a:pt x="1549492" y="2225902"/>
                    </a:lnTo>
                    <a:lnTo>
                      <a:pt x="1522276" y="2223485"/>
                    </a:lnTo>
                    <a:lnTo>
                      <a:pt x="1495888" y="2219059"/>
                    </a:lnTo>
                    <a:lnTo>
                      <a:pt x="1444755" y="2208219"/>
                    </a:lnTo>
                    <a:lnTo>
                      <a:pt x="1393930" y="2194513"/>
                    </a:lnTo>
                    <a:lnTo>
                      <a:pt x="1343655" y="2178059"/>
                    </a:lnTo>
                    <a:lnTo>
                      <a:pt x="1294026" y="2158933"/>
                    </a:lnTo>
                    <a:lnTo>
                      <a:pt x="1245141" y="2137292"/>
                    </a:lnTo>
                    <a:lnTo>
                      <a:pt x="1197096" y="2113195"/>
                    </a:lnTo>
                    <a:lnTo>
                      <a:pt x="1149988" y="2086778"/>
                    </a:lnTo>
                    <a:lnTo>
                      <a:pt x="1103911" y="2058118"/>
                    </a:lnTo>
                    <a:lnTo>
                      <a:pt x="1058964" y="2027334"/>
                    </a:lnTo>
                    <a:lnTo>
                      <a:pt x="1015240" y="1994522"/>
                    </a:lnTo>
                    <a:lnTo>
                      <a:pt x="972839" y="1959780"/>
                    </a:lnTo>
                    <a:lnTo>
                      <a:pt x="931856" y="1923209"/>
                    </a:lnTo>
                    <a:lnTo>
                      <a:pt x="892387" y="1884911"/>
                    </a:lnTo>
                    <a:lnTo>
                      <a:pt x="854530" y="1844982"/>
                    </a:lnTo>
                    <a:lnTo>
                      <a:pt x="818385" y="1803524"/>
                    </a:lnTo>
                    <a:lnTo>
                      <a:pt x="784047" y="1760632"/>
                    </a:lnTo>
                    <a:lnTo>
                      <a:pt x="751619" y="1716407"/>
                    </a:lnTo>
                    <a:lnTo>
                      <a:pt x="721194" y="1670946"/>
                    </a:lnTo>
                    <a:lnTo>
                      <a:pt x="692876" y="1624344"/>
                    </a:lnTo>
                    <a:lnTo>
                      <a:pt x="666766" y="1576700"/>
                    </a:lnTo>
                    <a:lnTo>
                      <a:pt x="642961" y="1528113"/>
                    </a:lnTo>
                    <a:lnTo>
                      <a:pt x="621569" y="1478679"/>
                    </a:lnTo>
                    <a:lnTo>
                      <a:pt x="602687" y="1428496"/>
                    </a:lnTo>
                    <a:lnTo>
                      <a:pt x="586422" y="1377664"/>
                    </a:lnTo>
                    <a:lnTo>
                      <a:pt x="572875" y="1326278"/>
                    </a:lnTo>
                    <a:lnTo>
                      <a:pt x="562182" y="1274580"/>
                    </a:lnTo>
                    <a:lnTo>
                      <a:pt x="557893" y="1248387"/>
                    </a:lnTo>
                    <a:lnTo>
                      <a:pt x="554371" y="1222254"/>
                    </a:lnTo>
                    <a:lnTo>
                      <a:pt x="551608" y="1196061"/>
                    </a:lnTo>
                    <a:lnTo>
                      <a:pt x="549620" y="1169817"/>
                    </a:lnTo>
                    <a:lnTo>
                      <a:pt x="548417" y="1143536"/>
                    </a:lnTo>
                    <a:lnTo>
                      <a:pt x="548017" y="1117558"/>
                    </a:lnTo>
                    <a:lnTo>
                      <a:pt x="547194" y="1066197"/>
                    </a:lnTo>
                    <a:lnTo>
                      <a:pt x="547216" y="1066827"/>
                    </a:lnTo>
                    <a:lnTo>
                      <a:pt x="544784" y="1015565"/>
                    </a:lnTo>
                    <a:lnTo>
                      <a:pt x="544823" y="1016180"/>
                    </a:lnTo>
                    <a:lnTo>
                      <a:pt x="540838" y="965119"/>
                    </a:lnTo>
                    <a:lnTo>
                      <a:pt x="540892" y="965716"/>
                    </a:lnTo>
                    <a:lnTo>
                      <a:pt x="535402" y="914958"/>
                    </a:lnTo>
                    <a:lnTo>
                      <a:pt x="535474" y="915542"/>
                    </a:lnTo>
                    <a:lnTo>
                      <a:pt x="528531" y="865184"/>
                    </a:lnTo>
                    <a:lnTo>
                      <a:pt x="528617" y="865757"/>
                    </a:lnTo>
                    <a:lnTo>
                      <a:pt x="520274" y="815901"/>
                    </a:lnTo>
                    <a:lnTo>
                      <a:pt x="520375" y="816465"/>
                    </a:lnTo>
                    <a:lnTo>
                      <a:pt x="510683" y="767212"/>
                    </a:lnTo>
                    <a:lnTo>
                      <a:pt x="510800" y="767767"/>
                    </a:lnTo>
                    <a:lnTo>
                      <a:pt x="499809" y="719216"/>
                    </a:lnTo>
                    <a:lnTo>
                      <a:pt x="499941" y="719768"/>
                    </a:lnTo>
                    <a:lnTo>
                      <a:pt x="487706" y="672020"/>
                    </a:lnTo>
                    <a:lnTo>
                      <a:pt x="487855" y="672570"/>
                    </a:lnTo>
                    <a:lnTo>
                      <a:pt x="474426" y="625724"/>
                    </a:lnTo>
                    <a:lnTo>
                      <a:pt x="474592" y="626274"/>
                    </a:lnTo>
                    <a:lnTo>
                      <a:pt x="460022" y="580433"/>
                    </a:lnTo>
                    <a:lnTo>
                      <a:pt x="460207" y="580985"/>
                    </a:lnTo>
                    <a:lnTo>
                      <a:pt x="444546" y="536247"/>
                    </a:lnTo>
                    <a:lnTo>
                      <a:pt x="444751" y="536804"/>
                    </a:lnTo>
                    <a:lnTo>
                      <a:pt x="428053" y="493269"/>
                    </a:lnTo>
                    <a:lnTo>
                      <a:pt x="428279" y="493835"/>
                    </a:lnTo>
                    <a:lnTo>
                      <a:pt x="410597" y="451606"/>
                    </a:lnTo>
                    <a:lnTo>
                      <a:pt x="410848" y="452183"/>
                    </a:lnTo>
                    <a:lnTo>
                      <a:pt x="392232" y="411358"/>
                    </a:lnTo>
                    <a:lnTo>
                      <a:pt x="392512" y="411949"/>
                    </a:lnTo>
                    <a:lnTo>
                      <a:pt x="373013" y="372629"/>
                    </a:lnTo>
                    <a:lnTo>
                      <a:pt x="373327" y="373237"/>
                    </a:lnTo>
                    <a:lnTo>
                      <a:pt x="352996" y="335522"/>
                    </a:lnTo>
                    <a:lnTo>
                      <a:pt x="353349" y="336150"/>
                    </a:lnTo>
                    <a:lnTo>
                      <a:pt x="332243" y="300143"/>
                    </a:lnTo>
                    <a:lnTo>
                      <a:pt x="332641" y="300794"/>
                    </a:lnTo>
                    <a:lnTo>
                      <a:pt x="310807" y="266592"/>
                    </a:lnTo>
                    <a:lnTo>
                      <a:pt x="311259" y="267270"/>
                    </a:lnTo>
                    <a:lnTo>
                      <a:pt x="288749" y="234975"/>
                    </a:lnTo>
                    <a:lnTo>
                      <a:pt x="289266" y="235682"/>
                    </a:lnTo>
                    <a:lnTo>
                      <a:pt x="266134" y="205394"/>
                    </a:lnTo>
                    <a:lnTo>
                      <a:pt x="266726" y="206132"/>
                    </a:lnTo>
                    <a:lnTo>
                      <a:pt x="243025" y="177951"/>
                    </a:lnTo>
                    <a:lnTo>
                      <a:pt x="243707" y="178722"/>
                    </a:lnTo>
                    <a:lnTo>
                      <a:pt x="219487" y="152749"/>
                    </a:lnTo>
                    <a:lnTo>
                      <a:pt x="220277" y="153551"/>
                    </a:lnTo>
                    <a:lnTo>
                      <a:pt x="195590" y="129886"/>
                    </a:lnTo>
                    <a:lnTo>
                      <a:pt x="196511" y="130715"/>
                    </a:lnTo>
                    <a:lnTo>
                      <a:pt x="171407" y="109458"/>
                    </a:lnTo>
                    <a:lnTo>
                      <a:pt x="172480" y="110306"/>
                    </a:lnTo>
                    <a:lnTo>
                      <a:pt x="147014" y="91558"/>
                    </a:lnTo>
                    <a:lnTo>
                      <a:pt x="148265" y="92408"/>
                    </a:lnTo>
                    <a:lnTo>
                      <a:pt x="122487" y="76269"/>
                    </a:lnTo>
                    <a:lnTo>
                      <a:pt x="123940" y="77096"/>
                    </a:lnTo>
                    <a:lnTo>
                      <a:pt x="97903" y="63666"/>
                    </a:lnTo>
                    <a:lnTo>
                      <a:pt x="99578" y="64435"/>
                    </a:lnTo>
                    <a:lnTo>
                      <a:pt x="73334" y="53815"/>
                    </a:lnTo>
                    <a:lnTo>
                      <a:pt x="74740" y="54324"/>
                    </a:lnTo>
                    <a:lnTo>
                      <a:pt x="61557" y="50099"/>
                    </a:lnTo>
                    <a:lnTo>
                      <a:pt x="62566" y="50394"/>
                    </a:lnTo>
                    <a:lnTo>
                      <a:pt x="49350" y="46909"/>
                    </a:lnTo>
                    <a:lnTo>
                      <a:pt x="50414" y="47159"/>
                    </a:lnTo>
                    <a:lnTo>
                      <a:pt x="37171" y="44426"/>
                    </a:lnTo>
                    <a:lnTo>
                      <a:pt x="38284" y="44624"/>
                    </a:lnTo>
                    <a:lnTo>
                      <a:pt x="25023" y="42656"/>
                    </a:lnTo>
                    <a:lnTo>
                      <a:pt x="26179" y="42794"/>
                    </a:lnTo>
                    <a:lnTo>
                      <a:pt x="12904" y="41604"/>
                    </a:lnTo>
                    <a:lnTo>
                      <a:pt x="14095" y="41676"/>
                    </a:lnTo>
                    <a:lnTo>
                      <a:pt x="814" y="41276"/>
                    </a:lnTo>
                    <a:close/>
                    <a:moveTo>
                      <a:pt x="1535675" y="2144252"/>
                    </a:moveTo>
                    <a:lnTo>
                      <a:pt x="1651543" y="2213288"/>
                    </a:lnTo>
                    <a:lnTo>
                      <a:pt x="1526782" y="2264544"/>
                    </a:lnTo>
                    <a:close/>
                  </a:path>
                </a:pathLst>
              </a:custGeom>
              <a:solidFill>
                <a:srgbClr val="A11E3B">
                  <a:alpha val="60000"/>
                </a:srgbClr>
              </a:solidFill>
              <a:ln w="1949" cap="flat">
                <a:noFill/>
                <a:prstDash val="solid"/>
                <a:miter/>
              </a:ln>
            </p:spPr>
            <p:txBody>
              <a:bodyPr rtlCol="0" anchor="ctr"/>
              <a:lstStyle/>
              <a:p>
                <a:endParaRPr lang="de-DE"/>
              </a:p>
            </p:txBody>
          </p:sp>
          <p:pic>
            <p:nvPicPr>
              <p:cNvPr id="175" name="Grafik 174">
                <a:extLst>
                  <a:ext uri="{FF2B5EF4-FFF2-40B4-BE49-F238E27FC236}">
                    <a16:creationId xmlns:a16="http://schemas.microsoft.com/office/drawing/2014/main" id="{C8A67554-F593-4722-D566-3CB34198B65A}"/>
                  </a:ext>
                </a:extLst>
              </p:cNvPr>
              <p:cNvPicPr>
                <a:picLocks noChangeAspect="1"/>
              </p:cNvPicPr>
              <p:nvPr/>
            </p:nvPicPr>
            <p:blipFill>
              <a:blip r:embed="rId2"/>
              <a:stretch>
                <a:fillRect/>
              </a:stretch>
            </p:blipFill>
            <p:spPr>
              <a:xfrm>
                <a:off x="7096329" y="2055591"/>
                <a:ext cx="2251985" cy="2304445"/>
              </a:xfrm>
              <a:custGeom>
                <a:avLst/>
                <a:gdLst>
                  <a:gd name="connsiteX0" fmla="*/ 1361 w 2251985"/>
                  <a:gd name="connsiteY0" fmla="*/ 725 h 2304445"/>
                  <a:gd name="connsiteX1" fmla="*/ 2253347 w 2251985"/>
                  <a:gd name="connsiteY1" fmla="*/ 725 h 2304445"/>
                  <a:gd name="connsiteX2" fmla="*/ 2253347 w 2251985"/>
                  <a:gd name="connsiteY2" fmla="*/ 2305170 h 2304445"/>
                  <a:gd name="connsiteX3" fmla="*/ 1361 w 2251985"/>
                  <a:gd name="connsiteY3" fmla="*/ 2305170 h 2304445"/>
                </a:gdLst>
                <a:ahLst/>
                <a:cxnLst>
                  <a:cxn ang="0">
                    <a:pos x="connsiteX0" y="connsiteY0"/>
                  </a:cxn>
                  <a:cxn ang="0">
                    <a:pos x="connsiteX1" y="connsiteY1"/>
                  </a:cxn>
                  <a:cxn ang="0">
                    <a:pos x="connsiteX2" y="connsiteY2"/>
                  </a:cxn>
                  <a:cxn ang="0">
                    <a:pos x="connsiteX3" y="connsiteY3"/>
                  </a:cxn>
                </a:cxnLst>
                <a:rect l="l" t="t" r="r" b="b"/>
                <a:pathLst>
                  <a:path w="2251985" h="2304445">
                    <a:moveTo>
                      <a:pt x="1361" y="725"/>
                    </a:moveTo>
                    <a:lnTo>
                      <a:pt x="2253347" y="725"/>
                    </a:lnTo>
                    <a:lnTo>
                      <a:pt x="2253347" y="2305170"/>
                    </a:lnTo>
                    <a:lnTo>
                      <a:pt x="1361" y="2305170"/>
                    </a:lnTo>
                    <a:close/>
                  </a:path>
                </a:pathLst>
              </a:custGeom>
            </p:spPr>
          </p:pic>
        </p:grpSp>
        <p:sp>
          <p:nvSpPr>
            <p:cNvPr id="188" name="Textfeld 187">
              <a:extLst>
                <a:ext uri="{FF2B5EF4-FFF2-40B4-BE49-F238E27FC236}">
                  <a16:creationId xmlns:a16="http://schemas.microsoft.com/office/drawing/2014/main" id="{94072B23-C492-DDF2-66B8-BED571885A29}"/>
                </a:ext>
              </a:extLst>
            </p:cNvPr>
            <p:cNvSpPr txBox="1"/>
            <p:nvPr/>
          </p:nvSpPr>
          <p:spPr>
            <a:xfrm>
              <a:off x="6903302" y="1005840"/>
              <a:ext cx="2586298" cy="415498"/>
            </a:xfrm>
            <a:prstGeom prst="rect">
              <a:avLst/>
            </a:prstGeom>
            <a:noFill/>
          </p:spPr>
          <p:txBody>
            <a:bodyPr wrap="square" rtlCol="0">
              <a:spAutoFit/>
            </a:bodyPr>
            <a:lstStyle/>
            <a:p>
              <a:pPr algn="ctr"/>
              <a:r>
                <a:rPr lang="en-US" sz="1050" dirty="0">
                  <a:solidFill>
                    <a:schemeClr val="accent4"/>
                  </a:solidFill>
                  <a:effectLst>
                    <a:glow rad="304800">
                      <a:schemeClr val="accent5">
                        <a:satMod val="175000"/>
                        <a:alpha val="80000"/>
                      </a:schemeClr>
                    </a:glow>
                  </a:effectLst>
                </a:rPr>
                <a:t>Comparison of text use/generation between language and STEM subjects</a:t>
              </a:r>
              <a:endParaRPr lang="de-DE" sz="1050" dirty="0">
                <a:solidFill>
                  <a:schemeClr val="accent4"/>
                </a:solidFill>
                <a:effectLst>
                  <a:glow rad="304800">
                    <a:schemeClr val="accent5">
                      <a:satMod val="175000"/>
                      <a:alpha val="80000"/>
                    </a:schemeClr>
                  </a:glow>
                </a:effectLst>
              </a:endParaRPr>
            </a:p>
          </p:txBody>
        </p:sp>
        <p:sp>
          <p:nvSpPr>
            <p:cNvPr id="189" name="Textfeld 188">
              <a:extLst>
                <a:ext uri="{FF2B5EF4-FFF2-40B4-BE49-F238E27FC236}">
                  <a16:creationId xmlns:a16="http://schemas.microsoft.com/office/drawing/2014/main" id="{5D4F6CA1-F1AD-CC45-758D-CD6FFF955CCB}"/>
                </a:ext>
              </a:extLst>
            </p:cNvPr>
            <p:cNvSpPr txBox="1"/>
            <p:nvPr/>
          </p:nvSpPr>
          <p:spPr>
            <a:xfrm>
              <a:off x="7344419" y="1556797"/>
              <a:ext cx="1699172" cy="415498"/>
            </a:xfrm>
            <a:prstGeom prst="rect">
              <a:avLst/>
            </a:prstGeom>
            <a:noFill/>
          </p:spPr>
          <p:txBody>
            <a:bodyPr wrap="square" rtlCol="0">
              <a:spAutoFit/>
            </a:bodyPr>
            <a:lstStyle/>
            <a:p>
              <a:pPr algn="ctr"/>
              <a:r>
                <a:rPr lang="de-DE" sz="1050" dirty="0">
                  <a:solidFill>
                    <a:schemeClr val="accent4"/>
                  </a:solidFill>
                  <a:effectLst>
                    <a:glow rad="304800">
                      <a:schemeClr val="accent5">
                        <a:satMod val="175000"/>
                        <a:alpha val="80000"/>
                      </a:schemeClr>
                    </a:glow>
                  </a:effectLst>
                </a:rPr>
                <a:t>Language-sensitive </a:t>
              </a:r>
              <a:r>
                <a:rPr lang="de-DE" sz="1050" dirty="0" err="1">
                  <a:solidFill>
                    <a:schemeClr val="accent4"/>
                  </a:solidFill>
                  <a:effectLst>
                    <a:glow rad="304800">
                      <a:schemeClr val="accent5">
                        <a:satMod val="175000"/>
                        <a:alpha val="80000"/>
                      </a:schemeClr>
                    </a:glow>
                  </a:effectLst>
                </a:rPr>
                <a:t>subject</a:t>
              </a:r>
              <a:r>
                <a:rPr lang="de-DE" sz="1050" dirty="0">
                  <a:solidFill>
                    <a:schemeClr val="accent4"/>
                  </a:solidFill>
                  <a:effectLst>
                    <a:glow rad="304800">
                      <a:schemeClr val="accent5">
                        <a:satMod val="175000"/>
                        <a:alpha val="80000"/>
                      </a:schemeClr>
                    </a:glow>
                  </a:effectLst>
                </a:rPr>
                <a:t> </a:t>
              </a:r>
              <a:r>
                <a:rPr lang="de-DE" sz="1050" dirty="0" err="1">
                  <a:solidFill>
                    <a:schemeClr val="accent4"/>
                  </a:solidFill>
                  <a:effectLst>
                    <a:glow rad="304800">
                      <a:schemeClr val="accent5">
                        <a:satMod val="175000"/>
                        <a:alpha val="80000"/>
                      </a:schemeClr>
                    </a:glow>
                  </a:effectLst>
                </a:rPr>
                <a:t>teaching</a:t>
              </a:r>
              <a:endParaRPr lang="de-DE" sz="1050" dirty="0">
                <a:solidFill>
                  <a:schemeClr val="accent4"/>
                </a:solidFill>
                <a:effectLst>
                  <a:glow rad="304800">
                    <a:schemeClr val="accent5">
                      <a:satMod val="175000"/>
                      <a:alpha val="80000"/>
                    </a:schemeClr>
                  </a:glow>
                </a:effectLst>
              </a:endParaRPr>
            </a:p>
          </p:txBody>
        </p:sp>
        <p:sp>
          <p:nvSpPr>
            <p:cNvPr id="191" name="Textfeld 190">
              <a:extLst>
                <a:ext uri="{FF2B5EF4-FFF2-40B4-BE49-F238E27FC236}">
                  <a16:creationId xmlns:a16="http://schemas.microsoft.com/office/drawing/2014/main" id="{0F98821E-DC4E-F491-04CA-F4338291D105}"/>
                </a:ext>
              </a:extLst>
            </p:cNvPr>
            <p:cNvSpPr txBox="1"/>
            <p:nvPr/>
          </p:nvSpPr>
          <p:spPr>
            <a:xfrm>
              <a:off x="6538899" y="4251416"/>
              <a:ext cx="3395696" cy="577081"/>
            </a:xfrm>
            <a:prstGeom prst="rect">
              <a:avLst/>
            </a:prstGeom>
            <a:noFill/>
          </p:spPr>
          <p:txBody>
            <a:bodyPr wrap="square" rtlCol="0">
              <a:spAutoFit/>
            </a:bodyPr>
            <a:lstStyle/>
            <a:p>
              <a:pPr algn="ctr"/>
              <a:r>
                <a:rPr lang="en-US" sz="1050" b="1" dirty="0">
                  <a:solidFill>
                    <a:schemeClr val="accent4"/>
                  </a:solidFill>
                  <a:effectLst>
                    <a:glow rad="304800">
                      <a:schemeClr val="accent5">
                        <a:satMod val="175000"/>
                        <a:alpha val="80000"/>
                      </a:schemeClr>
                    </a:glow>
                  </a:effectLst>
                </a:rPr>
                <a:t>Methodological foundation and quality assurance </a:t>
              </a:r>
              <a:r>
                <a:rPr lang="en-US" sz="1050" dirty="0">
                  <a:solidFill>
                    <a:schemeClr val="accent4"/>
                  </a:solidFill>
                  <a:effectLst>
                    <a:glow rad="304800">
                      <a:schemeClr val="accent5">
                        <a:satMod val="175000"/>
                        <a:alpha val="80000"/>
                      </a:schemeClr>
                    </a:glow>
                  </a:effectLst>
                </a:rPr>
                <a:t>of courses and evaluation from a research methodology perspective</a:t>
              </a:r>
              <a:endParaRPr lang="de-DE" sz="1050" dirty="0">
                <a:solidFill>
                  <a:schemeClr val="accent4"/>
                </a:solidFill>
                <a:effectLst>
                  <a:glow rad="304800">
                    <a:schemeClr val="accent5">
                      <a:satMod val="175000"/>
                      <a:alpha val="80000"/>
                    </a:schemeClr>
                  </a:glow>
                </a:effectLst>
              </a:endParaRPr>
            </a:p>
          </p:txBody>
        </p:sp>
        <p:sp>
          <p:nvSpPr>
            <p:cNvPr id="192" name="Textfeld 191">
              <a:extLst>
                <a:ext uri="{FF2B5EF4-FFF2-40B4-BE49-F238E27FC236}">
                  <a16:creationId xmlns:a16="http://schemas.microsoft.com/office/drawing/2014/main" id="{B6693787-9C55-B585-AA1C-40586E7DBC89}"/>
                </a:ext>
              </a:extLst>
            </p:cNvPr>
            <p:cNvSpPr txBox="1"/>
            <p:nvPr/>
          </p:nvSpPr>
          <p:spPr>
            <a:xfrm>
              <a:off x="4808220" y="2526423"/>
              <a:ext cx="2287134" cy="769441"/>
            </a:xfrm>
            <a:prstGeom prst="rect">
              <a:avLst/>
            </a:prstGeom>
            <a:noFill/>
          </p:spPr>
          <p:txBody>
            <a:bodyPr wrap="square" rtlCol="0">
              <a:spAutoFit/>
            </a:bodyPr>
            <a:lstStyle/>
            <a:p>
              <a:pPr algn="ctr"/>
              <a:r>
                <a:rPr lang="en-US" sz="1100" dirty="0">
                  <a:solidFill>
                    <a:schemeClr val="accent4"/>
                  </a:solidFill>
                </a:rPr>
                <a:t>Development &amp; evaluation: Course for LA students of language subjects + workshop for lecturers</a:t>
              </a:r>
              <a:endParaRPr lang="de-DE" sz="1100" dirty="0">
                <a:solidFill>
                  <a:schemeClr val="accent4"/>
                </a:solidFill>
              </a:endParaRPr>
            </a:p>
          </p:txBody>
        </p:sp>
        <p:sp>
          <p:nvSpPr>
            <p:cNvPr id="193" name="Textfeld 192">
              <a:extLst>
                <a:ext uri="{FF2B5EF4-FFF2-40B4-BE49-F238E27FC236}">
                  <a16:creationId xmlns:a16="http://schemas.microsoft.com/office/drawing/2014/main" id="{28466B05-0A92-F452-DFD1-679DDD39CD6A}"/>
                </a:ext>
              </a:extLst>
            </p:cNvPr>
            <p:cNvSpPr txBox="1"/>
            <p:nvPr/>
          </p:nvSpPr>
          <p:spPr>
            <a:xfrm>
              <a:off x="9283959" y="2533259"/>
              <a:ext cx="2287134" cy="600164"/>
            </a:xfrm>
            <a:prstGeom prst="rect">
              <a:avLst/>
            </a:prstGeom>
            <a:noFill/>
          </p:spPr>
          <p:txBody>
            <a:bodyPr wrap="square" rtlCol="0">
              <a:spAutoFit/>
            </a:bodyPr>
            <a:lstStyle/>
            <a:p>
              <a:pPr algn="ctr"/>
              <a:r>
                <a:rPr lang="en-US" sz="1100" dirty="0">
                  <a:solidFill>
                    <a:schemeClr val="accent4"/>
                  </a:solidFill>
                </a:rPr>
                <a:t>Development &amp; evaluation: Course for LA students in STEM subjects + workshop for lecturers</a:t>
              </a:r>
              <a:endParaRPr lang="de-DE" sz="1100" dirty="0">
                <a:solidFill>
                  <a:schemeClr val="accent4"/>
                </a:solidFill>
              </a:endParaRPr>
            </a:p>
          </p:txBody>
        </p:sp>
        <p:sp>
          <p:nvSpPr>
            <p:cNvPr id="194" name="Textfeld 193">
              <a:extLst>
                <a:ext uri="{FF2B5EF4-FFF2-40B4-BE49-F238E27FC236}">
                  <a16:creationId xmlns:a16="http://schemas.microsoft.com/office/drawing/2014/main" id="{73CFA868-3F77-7044-FCC9-7603C1126FD0}"/>
                </a:ext>
              </a:extLst>
            </p:cNvPr>
            <p:cNvSpPr txBox="1"/>
            <p:nvPr/>
          </p:nvSpPr>
          <p:spPr>
            <a:xfrm>
              <a:off x="6903301" y="5738732"/>
              <a:ext cx="2636100" cy="430887"/>
            </a:xfrm>
            <a:prstGeom prst="rect">
              <a:avLst/>
            </a:prstGeom>
            <a:noFill/>
          </p:spPr>
          <p:txBody>
            <a:bodyPr wrap="square" rtlCol="0">
              <a:spAutoFit/>
            </a:bodyPr>
            <a:lstStyle/>
            <a:p>
              <a:pPr algn="ctr"/>
              <a:r>
                <a:rPr lang="en-US" sz="1100" dirty="0">
                  <a:solidFill>
                    <a:schemeClr val="accent4"/>
                  </a:solidFill>
                </a:rPr>
                <a:t>Further development of AI methods and tools with didactic relevance</a:t>
              </a:r>
              <a:endParaRPr lang="de-DE" sz="1100" dirty="0">
                <a:solidFill>
                  <a:schemeClr val="accent4"/>
                </a:solidFill>
              </a:endParaRPr>
            </a:p>
          </p:txBody>
        </p:sp>
        <p:sp>
          <p:nvSpPr>
            <p:cNvPr id="196" name="Textfeld 195">
              <a:extLst>
                <a:ext uri="{FF2B5EF4-FFF2-40B4-BE49-F238E27FC236}">
                  <a16:creationId xmlns:a16="http://schemas.microsoft.com/office/drawing/2014/main" id="{BF2618AE-3503-A726-4404-DD1439FFB892}"/>
                </a:ext>
              </a:extLst>
            </p:cNvPr>
            <p:cNvSpPr txBox="1"/>
            <p:nvPr/>
          </p:nvSpPr>
          <p:spPr>
            <a:xfrm>
              <a:off x="7356145" y="2671937"/>
              <a:ext cx="1800174" cy="1107996"/>
            </a:xfrm>
            <a:prstGeom prst="rect">
              <a:avLst/>
            </a:prstGeom>
            <a:noFill/>
          </p:spPr>
          <p:txBody>
            <a:bodyPr wrap="square">
              <a:spAutoFit/>
            </a:bodyPr>
            <a:lstStyle/>
            <a:p>
              <a:pPr algn="ctr"/>
              <a:r>
                <a:rPr lang="en-US" sz="1100" dirty="0">
                  <a:solidFill>
                    <a:schemeClr val="accent4"/>
                  </a:solidFill>
                </a:rPr>
                <a:t>Characterization of the didactic potential and limitations of generative AI tools for use in language and STEM subjects</a:t>
              </a:r>
              <a:endParaRPr lang="de-DE" sz="1100" dirty="0">
                <a:solidFill>
                  <a:schemeClr val="accent4"/>
                </a:solidFill>
              </a:endParaRPr>
            </a:p>
          </p:txBody>
        </p:sp>
      </p:grpSp>
    </p:spTree>
    <p:extLst>
      <p:ext uri="{BB962C8B-B14F-4D97-AF65-F5344CB8AC3E}">
        <p14:creationId xmlns:p14="http://schemas.microsoft.com/office/powerpoint/2010/main" val="3572295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79242-5C50-D694-A537-67155F2328F8}"/>
              </a:ext>
            </a:extLst>
          </p:cNvPr>
          <p:cNvSpPr>
            <a:spLocks noGrp="1"/>
          </p:cNvSpPr>
          <p:nvPr>
            <p:ph type="title"/>
          </p:nvPr>
        </p:nvSpPr>
        <p:spPr/>
        <p:txBody>
          <a:bodyPr/>
          <a:lstStyle/>
          <a:p>
            <a:r>
              <a:rPr lang="de-DE" dirty="0"/>
              <a:t>The </a:t>
            </a:r>
            <a:r>
              <a:rPr lang="de-DE" dirty="0" err="1"/>
              <a:t>WoLKE</a:t>
            </a:r>
            <a:r>
              <a:rPr lang="de-DE" dirty="0"/>
              <a:t>-Network</a:t>
            </a:r>
            <a:endParaRPr lang="aa-ET" dirty="0"/>
          </a:p>
        </p:txBody>
      </p:sp>
      <p:sp>
        <p:nvSpPr>
          <p:cNvPr id="4" name="Date Placeholder 3">
            <a:extLst>
              <a:ext uri="{FF2B5EF4-FFF2-40B4-BE49-F238E27FC236}">
                <a16:creationId xmlns:a16="http://schemas.microsoft.com/office/drawing/2014/main" id="{28F2648E-4C7C-B8D6-5740-F3B869FC468D}"/>
              </a:ext>
            </a:extLst>
          </p:cNvPr>
          <p:cNvSpPr>
            <a:spLocks noGrp="1"/>
          </p:cNvSpPr>
          <p:nvPr>
            <p:ph type="dt" sz="half" idx="10"/>
          </p:nvPr>
        </p:nvSpPr>
        <p:spPr/>
        <p:txBody>
          <a:bodyPr/>
          <a:lstStyle/>
          <a:p>
            <a:pPr>
              <a:defRPr/>
            </a:pPr>
            <a:r>
              <a:rPr lang="de-DE"/>
              <a:t>12.12.2023</a:t>
            </a:r>
          </a:p>
        </p:txBody>
      </p:sp>
      <p:sp>
        <p:nvSpPr>
          <p:cNvPr id="5" name="Slide Number Placeholder 4">
            <a:extLst>
              <a:ext uri="{FF2B5EF4-FFF2-40B4-BE49-F238E27FC236}">
                <a16:creationId xmlns:a16="http://schemas.microsoft.com/office/drawing/2014/main" id="{4A34AB62-768D-85D5-C974-5E6FFCCC09A6}"/>
              </a:ext>
            </a:extLst>
          </p:cNvPr>
          <p:cNvSpPr>
            <a:spLocks noGrp="1"/>
          </p:cNvSpPr>
          <p:nvPr>
            <p:ph type="sldNum" sz="quarter" idx="12"/>
          </p:nvPr>
        </p:nvSpPr>
        <p:spPr/>
        <p:txBody>
          <a:bodyPr/>
          <a:lstStyle/>
          <a:p>
            <a:pPr>
              <a:defRPr/>
            </a:pPr>
            <a:fld id="{FE16462F-0623-411B-87FB-D09229F25E1A}" type="slidenum">
              <a:rPr lang="de-DE" smtClean="0"/>
              <a:pPr>
                <a:defRPr/>
              </a:pPr>
              <a:t>9</a:t>
            </a:fld>
            <a:endParaRPr lang="de-DE"/>
          </a:p>
        </p:txBody>
      </p:sp>
      <p:pic>
        <p:nvPicPr>
          <p:cNvPr id="3" name="Picture 2" descr="Logo&#10;&#10;Description automatically generated">
            <a:extLst>
              <a:ext uri="{FF2B5EF4-FFF2-40B4-BE49-F238E27FC236}">
                <a16:creationId xmlns:a16="http://schemas.microsoft.com/office/drawing/2014/main" id="{F3F6F6D9-88AD-E357-E121-FD9C24555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105" y="5231045"/>
            <a:ext cx="2333810" cy="972421"/>
          </a:xfrm>
          <a:prstGeom prst="rect">
            <a:avLst/>
          </a:prstGeom>
        </p:spPr>
      </p:pic>
      <p:pic>
        <p:nvPicPr>
          <p:cNvPr id="6" name="I4S FeedBook" descr="Interact4School">
            <a:extLst>
              <a:ext uri="{FF2B5EF4-FFF2-40B4-BE49-F238E27FC236}">
                <a16:creationId xmlns:a16="http://schemas.microsoft.com/office/drawing/2014/main" id="{EE76943B-F823-2ADD-5A50-47F1A71E85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4709" y="3998094"/>
            <a:ext cx="2239472" cy="1259703"/>
          </a:xfrm>
          <a:prstGeom prst="rect">
            <a:avLst/>
          </a:prstGeom>
          <a:noFill/>
          <a:extLst>
            <a:ext uri="{909E8E84-426E-40DD-AFC4-6F175D3DCCD1}">
              <a14:hiddenFill xmlns:a14="http://schemas.microsoft.com/office/drawing/2010/main">
                <a:solidFill>
                  <a:srgbClr val="FFFFFF"/>
                </a:solidFill>
              </a14:hiddenFill>
            </a:ext>
          </a:extLst>
        </p:spPr>
      </p:pic>
      <p:sp>
        <p:nvSpPr>
          <p:cNvPr id="105" name="Freihandform: Form 104">
            <a:extLst>
              <a:ext uri="{FF2B5EF4-FFF2-40B4-BE49-F238E27FC236}">
                <a16:creationId xmlns:a16="http://schemas.microsoft.com/office/drawing/2014/main" id="{D973D5CB-2C2E-57AA-B6B6-8F336BD51D4C}"/>
              </a:ext>
            </a:extLst>
          </p:cNvPr>
          <p:cNvSpPr/>
          <p:nvPr/>
        </p:nvSpPr>
        <p:spPr>
          <a:xfrm>
            <a:off x="4710775" y="1746577"/>
            <a:ext cx="2638050" cy="1559692"/>
          </a:xfrm>
          <a:custGeom>
            <a:avLst/>
            <a:gdLst>
              <a:gd name="connsiteX0" fmla="*/ -394 w 2638050"/>
              <a:gd name="connsiteY0" fmla="*/ 120498 h 1559692"/>
              <a:gd name="connsiteX1" fmla="*/ 119853 w 2638050"/>
              <a:gd name="connsiteY1" fmla="*/ 261 h 1559692"/>
              <a:gd name="connsiteX2" fmla="*/ 2517414 w 2638050"/>
              <a:gd name="connsiteY2" fmla="*/ 261 h 1559692"/>
              <a:gd name="connsiteX3" fmla="*/ 2637656 w 2638050"/>
              <a:gd name="connsiteY3" fmla="*/ 120498 h 1559692"/>
              <a:gd name="connsiteX4" fmla="*/ 2637656 w 2638050"/>
              <a:gd name="connsiteY4" fmla="*/ 1439716 h 1559692"/>
              <a:gd name="connsiteX5" fmla="*/ 2517414 w 2638050"/>
              <a:gd name="connsiteY5" fmla="*/ 1559953 h 1559692"/>
              <a:gd name="connsiteX6" fmla="*/ 119853 w 2638050"/>
              <a:gd name="connsiteY6" fmla="*/ 1559953 h 1559692"/>
              <a:gd name="connsiteX7" fmla="*/ -394 w 2638050"/>
              <a:gd name="connsiteY7" fmla="*/ 1439716 h 155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59692">
                <a:moveTo>
                  <a:pt x="-394" y="120498"/>
                </a:moveTo>
                <a:cubicBezTo>
                  <a:pt x="-394" y="54094"/>
                  <a:pt x="53443" y="261"/>
                  <a:pt x="119853" y="261"/>
                </a:cubicBezTo>
                <a:lnTo>
                  <a:pt x="2517414" y="261"/>
                </a:lnTo>
                <a:cubicBezTo>
                  <a:pt x="2583823" y="261"/>
                  <a:pt x="2637656" y="54094"/>
                  <a:pt x="2637656" y="120498"/>
                </a:cubicBezTo>
                <a:lnTo>
                  <a:pt x="2637656" y="1439716"/>
                </a:lnTo>
                <a:cubicBezTo>
                  <a:pt x="2637656" y="1506120"/>
                  <a:pt x="2583823" y="1559953"/>
                  <a:pt x="2517414" y="1559953"/>
                </a:cubicBezTo>
                <a:lnTo>
                  <a:pt x="119853" y="1559953"/>
                </a:lnTo>
                <a:cubicBezTo>
                  <a:pt x="53443" y="1559953"/>
                  <a:pt x="-394" y="1506120"/>
                  <a:pt x="-394" y="1439716"/>
                </a:cubicBezTo>
                <a:close/>
              </a:path>
            </a:pathLst>
          </a:custGeom>
          <a:noFill/>
          <a:ln w="8934" cap="flat">
            <a:solidFill>
              <a:srgbClr val="006634"/>
            </a:solid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B8432A40-4037-4D83-3246-4370638AD33D}"/>
              </a:ext>
            </a:extLst>
          </p:cNvPr>
          <p:cNvSpPr/>
          <p:nvPr/>
        </p:nvSpPr>
        <p:spPr>
          <a:xfrm>
            <a:off x="4709800" y="1745602"/>
            <a:ext cx="2640000" cy="729156"/>
          </a:xfrm>
          <a:custGeom>
            <a:avLst/>
            <a:gdLst>
              <a:gd name="connsiteX0" fmla="*/ 121145 w 2638050"/>
              <a:gd name="connsiteY0" fmla="*/ 261 h 729156"/>
              <a:gd name="connsiteX1" fmla="*/ 2516127 w 2638050"/>
              <a:gd name="connsiteY1" fmla="*/ 261 h 729156"/>
              <a:gd name="connsiteX2" fmla="*/ 2637656 w 2638050"/>
              <a:gd name="connsiteY2" fmla="*/ 121790 h 729156"/>
              <a:gd name="connsiteX3" fmla="*/ 2637656 w 2638050"/>
              <a:gd name="connsiteY3" fmla="*/ 729417 h 729156"/>
              <a:gd name="connsiteX4" fmla="*/ -394 w 2638050"/>
              <a:gd name="connsiteY4" fmla="*/ 729417 h 729156"/>
              <a:gd name="connsiteX5" fmla="*/ -394 w 2638050"/>
              <a:gd name="connsiteY5" fmla="*/ 121790 h 729156"/>
              <a:gd name="connsiteX6" fmla="*/ 121145 w 263805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29156">
                <a:moveTo>
                  <a:pt x="121145" y="261"/>
                </a:moveTo>
                <a:lnTo>
                  <a:pt x="2516127" y="261"/>
                </a:lnTo>
                <a:cubicBezTo>
                  <a:pt x="2583238" y="261"/>
                  <a:pt x="2637656" y="54673"/>
                  <a:pt x="2637656" y="121790"/>
                </a:cubicBezTo>
                <a:lnTo>
                  <a:pt x="2637656" y="729417"/>
                </a:lnTo>
                <a:lnTo>
                  <a:pt x="-394" y="729417"/>
                </a:lnTo>
                <a:lnTo>
                  <a:pt x="-394" y="121790"/>
                </a:lnTo>
                <a:cubicBezTo>
                  <a:pt x="-394" y="54673"/>
                  <a:pt x="54020" y="261"/>
                  <a:pt x="121145" y="261"/>
                </a:cubicBezTo>
                <a:close/>
              </a:path>
            </a:pathLst>
          </a:custGeom>
          <a:solidFill>
            <a:srgbClr val="006634"/>
          </a:solidFill>
          <a:ln w="1949" cap="flat">
            <a:noFill/>
            <a:prstDash val="solid"/>
            <a:miter/>
          </a:ln>
        </p:spPr>
        <p:txBody>
          <a:bodyPr rtlCol="0" anchor="ctr"/>
          <a:lstStyle/>
          <a:p>
            <a:pPr algn="ctr"/>
            <a:r>
              <a:rPr lang="de-DE" sz="1600" b="1" dirty="0">
                <a:solidFill>
                  <a:schemeClr val="bg1"/>
                </a:solidFill>
              </a:rPr>
              <a:t>PH Ludwigsburg</a:t>
            </a:r>
            <a:br>
              <a:rPr lang="de-DE" sz="1600" b="1" dirty="0">
                <a:solidFill>
                  <a:schemeClr val="bg1"/>
                </a:solidFill>
              </a:rPr>
            </a:br>
            <a:r>
              <a:rPr lang="de-DE" sz="1200" dirty="0">
                <a:solidFill>
                  <a:schemeClr val="bg1"/>
                </a:solidFill>
              </a:rPr>
              <a:t>Didaktik der Informatik &amp;</a:t>
            </a:r>
            <a:br>
              <a:rPr lang="de-DE" sz="1200" dirty="0">
                <a:solidFill>
                  <a:schemeClr val="bg1"/>
                </a:solidFill>
              </a:rPr>
            </a:br>
            <a:r>
              <a:rPr lang="de-DE" sz="1200" dirty="0">
                <a:solidFill>
                  <a:schemeClr val="bg1"/>
                </a:solidFill>
              </a:rPr>
              <a:t>Sprachdidaktisches Zentrum</a:t>
            </a:r>
            <a:endParaRPr lang="de-DE" sz="1600" b="1" dirty="0">
              <a:solidFill>
                <a:schemeClr val="bg1"/>
              </a:solidFill>
            </a:endParaRPr>
          </a:p>
        </p:txBody>
      </p:sp>
      <p:sp>
        <p:nvSpPr>
          <p:cNvPr id="107" name="Freihandform: Form 106">
            <a:extLst>
              <a:ext uri="{FF2B5EF4-FFF2-40B4-BE49-F238E27FC236}">
                <a16:creationId xmlns:a16="http://schemas.microsoft.com/office/drawing/2014/main" id="{B6933EB6-E764-E9DD-705F-28A14AAA44DA}"/>
              </a:ext>
            </a:extLst>
          </p:cNvPr>
          <p:cNvSpPr/>
          <p:nvPr/>
        </p:nvSpPr>
        <p:spPr>
          <a:xfrm>
            <a:off x="9095827" y="1746577"/>
            <a:ext cx="2638050" cy="1563591"/>
          </a:xfrm>
          <a:custGeom>
            <a:avLst/>
            <a:gdLst>
              <a:gd name="connsiteX0" fmla="*/ -394 w 2638050"/>
              <a:gd name="connsiteY0" fmla="*/ 121018 h 1563591"/>
              <a:gd name="connsiteX1" fmla="*/ 120375 w 2638050"/>
              <a:gd name="connsiteY1" fmla="*/ 261 h 1563591"/>
              <a:gd name="connsiteX2" fmla="*/ 2516887 w 2638050"/>
              <a:gd name="connsiteY2" fmla="*/ 261 h 1563591"/>
              <a:gd name="connsiteX3" fmla="*/ 2637656 w 2638050"/>
              <a:gd name="connsiteY3" fmla="*/ 121018 h 1563591"/>
              <a:gd name="connsiteX4" fmla="*/ 2637656 w 2638050"/>
              <a:gd name="connsiteY4" fmla="*/ 1443095 h 1563591"/>
              <a:gd name="connsiteX5" fmla="*/ 2516887 w 2638050"/>
              <a:gd name="connsiteY5" fmla="*/ 1563852 h 1563591"/>
              <a:gd name="connsiteX6" fmla="*/ 120375 w 2638050"/>
              <a:gd name="connsiteY6" fmla="*/ 1563852 h 1563591"/>
              <a:gd name="connsiteX7" fmla="*/ -394 w 2638050"/>
              <a:gd name="connsiteY7" fmla="*/ 1443095 h 156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050" h="1563591">
                <a:moveTo>
                  <a:pt x="-394" y="121018"/>
                </a:moveTo>
                <a:cubicBezTo>
                  <a:pt x="-394" y="54326"/>
                  <a:pt x="53673" y="261"/>
                  <a:pt x="120375" y="261"/>
                </a:cubicBezTo>
                <a:lnTo>
                  <a:pt x="2516887" y="261"/>
                </a:lnTo>
                <a:cubicBezTo>
                  <a:pt x="2583589" y="261"/>
                  <a:pt x="2637656" y="54326"/>
                  <a:pt x="2637656" y="121018"/>
                </a:cubicBezTo>
                <a:lnTo>
                  <a:pt x="2637656" y="1443095"/>
                </a:lnTo>
                <a:cubicBezTo>
                  <a:pt x="2637656" y="1509788"/>
                  <a:pt x="2583589" y="1563852"/>
                  <a:pt x="2516887" y="1563852"/>
                </a:cubicBezTo>
                <a:lnTo>
                  <a:pt x="120375" y="1563852"/>
                </a:lnTo>
                <a:cubicBezTo>
                  <a:pt x="53673" y="1563852"/>
                  <a:pt x="-394" y="1509788"/>
                  <a:pt x="-394" y="1443095"/>
                </a:cubicBezTo>
                <a:close/>
              </a:path>
            </a:pathLst>
          </a:custGeom>
          <a:noFill/>
          <a:ln w="8934" cap="flat">
            <a:solidFill>
              <a:srgbClr val="0F6FC6"/>
            </a:solidFill>
            <a:prstDash val="solid"/>
            <a:miter/>
          </a:ln>
        </p:spPr>
        <p:txBody>
          <a:bodyPr rtlCol="0" anchor="ctr"/>
          <a:lstStyle/>
          <a:p>
            <a:endParaRPr lang="de-DE"/>
          </a:p>
        </p:txBody>
      </p:sp>
      <p:sp>
        <p:nvSpPr>
          <p:cNvPr id="108" name="Freihandform: Form 107">
            <a:extLst>
              <a:ext uri="{FF2B5EF4-FFF2-40B4-BE49-F238E27FC236}">
                <a16:creationId xmlns:a16="http://schemas.microsoft.com/office/drawing/2014/main" id="{D65EAA6A-866A-6353-CA1A-A796A2ABBB82}"/>
              </a:ext>
            </a:extLst>
          </p:cNvPr>
          <p:cNvSpPr/>
          <p:nvPr/>
        </p:nvSpPr>
        <p:spPr>
          <a:xfrm>
            <a:off x="9094852" y="1747552"/>
            <a:ext cx="2665348" cy="731105"/>
          </a:xfrm>
          <a:custGeom>
            <a:avLst/>
            <a:gdLst>
              <a:gd name="connsiteX0" fmla="*/ 121467 w 2638050"/>
              <a:gd name="connsiteY0" fmla="*/ 261 h 731105"/>
              <a:gd name="connsiteX1" fmla="*/ 2515795 w 2638050"/>
              <a:gd name="connsiteY1" fmla="*/ 261 h 731105"/>
              <a:gd name="connsiteX2" fmla="*/ 2637656 w 2638050"/>
              <a:gd name="connsiteY2" fmla="*/ 122114 h 731105"/>
              <a:gd name="connsiteX3" fmla="*/ 2637656 w 2638050"/>
              <a:gd name="connsiteY3" fmla="*/ 731367 h 731105"/>
              <a:gd name="connsiteX4" fmla="*/ -394 w 2638050"/>
              <a:gd name="connsiteY4" fmla="*/ 731367 h 731105"/>
              <a:gd name="connsiteX5" fmla="*/ -394 w 2638050"/>
              <a:gd name="connsiteY5" fmla="*/ 122114 h 731105"/>
              <a:gd name="connsiteX6" fmla="*/ 121467 w 2638050"/>
              <a:gd name="connsiteY6" fmla="*/ 261 h 73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050" h="731105">
                <a:moveTo>
                  <a:pt x="121467" y="261"/>
                </a:moveTo>
                <a:lnTo>
                  <a:pt x="2515795" y="261"/>
                </a:lnTo>
                <a:cubicBezTo>
                  <a:pt x="2583102" y="261"/>
                  <a:pt x="2637656" y="54817"/>
                  <a:pt x="2637656" y="122114"/>
                </a:cubicBezTo>
                <a:lnTo>
                  <a:pt x="2637656" y="731367"/>
                </a:lnTo>
                <a:lnTo>
                  <a:pt x="-394" y="731367"/>
                </a:lnTo>
                <a:lnTo>
                  <a:pt x="-394" y="122114"/>
                </a:lnTo>
                <a:cubicBezTo>
                  <a:pt x="-394" y="54817"/>
                  <a:pt x="54161" y="261"/>
                  <a:pt x="121467" y="261"/>
                </a:cubicBezTo>
                <a:close/>
              </a:path>
            </a:pathLst>
          </a:custGeom>
          <a:solidFill>
            <a:srgbClr val="0F6FC6"/>
          </a:solidFill>
          <a:ln w="1949" cap="flat">
            <a:noFill/>
            <a:prstDash val="solid"/>
            <a:miter/>
          </a:ln>
        </p:spPr>
        <p:txBody>
          <a:bodyPr rtlCol="0" anchor="ctr"/>
          <a:lstStyle/>
          <a:p>
            <a:pPr algn="ctr"/>
            <a:r>
              <a:rPr lang="de-DE" sz="1600" b="1" dirty="0">
                <a:solidFill>
                  <a:schemeClr val="bg1"/>
                </a:solidFill>
              </a:rPr>
              <a:t>PH Schwäbisch-Gemünd</a:t>
            </a:r>
            <a:br>
              <a:rPr lang="de-DE" sz="2400" b="1" dirty="0">
                <a:solidFill>
                  <a:schemeClr val="bg1"/>
                </a:solidFill>
              </a:rPr>
            </a:br>
            <a:r>
              <a:rPr lang="de-DE" sz="1200" dirty="0">
                <a:solidFill>
                  <a:schemeClr val="bg1"/>
                </a:solidFill>
              </a:rPr>
              <a:t>Didaktik der Informatik &amp; Zentrum für naturwissenschaftliche Bildung</a:t>
            </a:r>
            <a:endParaRPr lang="de-DE" dirty="0"/>
          </a:p>
        </p:txBody>
      </p:sp>
      <p:sp>
        <p:nvSpPr>
          <p:cNvPr id="109" name="Freihandform: Form 108">
            <a:extLst>
              <a:ext uri="{FF2B5EF4-FFF2-40B4-BE49-F238E27FC236}">
                <a16:creationId xmlns:a16="http://schemas.microsoft.com/office/drawing/2014/main" id="{C7CA0639-A695-6F6C-C92A-DC4AFF6D5BC6}"/>
              </a:ext>
            </a:extLst>
          </p:cNvPr>
          <p:cNvSpPr/>
          <p:nvPr/>
        </p:nvSpPr>
        <p:spPr>
          <a:xfrm rot="16200000" flipV="1">
            <a:off x="7951839" y="-733913"/>
            <a:ext cx="569817" cy="4403776"/>
          </a:xfrm>
          <a:custGeom>
            <a:avLst/>
            <a:gdLst>
              <a:gd name="connsiteX0" fmla="*/ 4162 w 569817"/>
              <a:gd name="connsiteY0" fmla="*/ -832 h 4403776"/>
              <a:gd name="connsiteX1" fmla="*/ 18232 w 569817"/>
              <a:gd name="connsiteY1" fmla="*/ 43 h 4403776"/>
              <a:gd name="connsiteX2" fmla="*/ 33409 w 569817"/>
              <a:gd name="connsiteY2" fmla="*/ 2853 h 4403776"/>
              <a:gd name="connsiteX3" fmla="*/ 48360 w 569817"/>
              <a:gd name="connsiteY3" fmla="*/ 7435 h 4403776"/>
              <a:gd name="connsiteX4" fmla="*/ 63040 w 569817"/>
              <a:gd name="connsiteY4" fmla="*/ 13695 h 4403776"/>
              <a:gd name="connsiteX5" fmla="*/ 77438 w 569817"/>
              <a:gd name="connsiteY5" fmla="*/ 21539 h 4403776"/>
              <a:gd name="connsiteX6" fmla="*/ 91561 w 569817"/>
              <a:gd name="connsiteY6" fmla="*/ 30891 h 4403776"/>
              <a:gd name="connsiteX7" fmla="*/ 105430 w 569817"/>
              <a:gd name="connsiteY7" fmla="*/ 41689 h 4403776"/>
              <a:gd name="connsiteX8" fmla="*/ 119070 w 569817"/>
              <a:gd name="connsiteY8" fmla="*/ 53882 h 4403776"/>
              <a:gd name="connsiteX9" fmla="*/ 132503 w 569817"/>
              <a:gd name="connsiteY9" fmla="*/ 67433 h 4403776"/>
              <a:gd name="connsiteX10" fmla="*/ 145751 w 569817"/>
              <a:gd name="connsiteY10" fmla="*/ 82311 h 4403776"/>
              <a:gd name="connsiteX11" fmla="*/ 158829 w 569817"/>
              <a:gd name="connsiteY11" fmla="*/ 98489 h 4403776"/>
              <a:gd name="connsiteX12" fmla="*/ 171752 w 569817"/>
              <a:gd name="connsiteY12" fmla="*/ 115943 h 4403776"/>
              <a:gd name="connsiteX13" fmla="*/ 184527 w 569817"/>
              <a:gd name="connsiteY13" fmla="*/ 134652 h 4403776"/>
              <a:gd name="connsiteX14" fmla="*/ 197162 w 569817"/>
              <a:gd name="connsiteY14" fmla="*/ 154594 h 4403776"/>
              <a:gd name="connsiteX15" fmla="*/ 209660 w 569817"/>
              <a:gd name="connsiteY15" fmla="*/ 175747 h 4403776"/>
              <a:gd name="connsiteX16" fmla="*/ 222024 w 569817"/>
              <a:gd name="connsiteY16" fmla="*/ 198092 h 4403776"/>
              <a:gd name="connsiteX17" fmla="*/ 234253 w 569817"/>
              <a:gd name="connsiteY17" fmla="*/ 221605 h 4403776"/>
              <a:gd name="connsiteX18" fmla="*/ 246347 w 569817"/>
              <a:gd name="connsiteY18" fmla="*/ 246268 h 4403776"/>
              <a:gd name="connsiteX19" fmla="*/ 258305 w 569817"/>
              <a:gd name="connsiteY19" fmla="*/ 272056 h 4403776"/>
              <a:gd name="connsiteX20" fmla="*/ 270123 w 569817"/>
              <a:gd name="connsiteY20" fmla="*/ 298947 h 4403776"/>
              <a:gd name="connsiteX21" fmla="*/ 281798 w 569817"/>
              <a:gd name="connsiteY21" fmla="*/ 326920 h 4403776"/>
              <a:gd name="connsiteX22" fmla="*/ 293325 w 569817"/>
              <a:gd name="connsiteY22" fmla="*/ 355949 h 4403776"/>
              <a:gd name="connsiteX23" fmla="*/ 304704 w 569817"/>
              <a:gd name="connsiteY23" fmla="*/ 386016 h 4403776"/>
              <a:gd name="connsiteX24" fmla="*/ 315925 w 569817"/>
              <a:gd name="connsiteY24" fmla="*/ 417095 h 4403776"/>
              <a:gd name="connsiteX25" fmla="*/ 326988 w 569817"/>
              <a:gd name="connsiteY25" fmla="*/ 449162 h 4403776"/>
              <a:gd name="connsiteX26" fmla="*/ 337883 w 569817"/>
              <a:gd name="connsiteY26" fmla="*/ 482195 h 4403776"/>
              <a:gd name="connsiteX27" fmla="*/ 348609 w 569817"/>
              <a:gd name="connsiteY27" fmla="*/ 516167 h 4403776"/>
              <a:gd name="connsiteX28" fmla="*/ 359159 w 569817"/>
              <a:gd name="connsiteY28" fmla="*/ 551057 h 4403776"/>
              <a:gd name="connsiteX29" fmla="*/ 369528 w 569817"/>
              <a:gd name="connsiteY29" fmla="*/ 586842 h 4403776"/>
              <a:gd name="connsiteX30" fmla="*/ 379710 w 569817"/>
              <a:gd name="connsiteY30" fmla="*/ 623495 h 4403776"/>
              <a:gd name="connsiteX31" fmla="*/ 389699 w 569817"/>
              <a:gd name="connsiteY31" fmla="*/ 660992 h 4403776"/>
              <a:gd name="connsiteX32" fmla="*/ 399488 w 569817"/>
              <a:gd name="connsiteY32" fmla="*/ 699310 h 4403776"/>
              <a:gd name="connsiteX33" fmla="*/ 409076 w 569817"/>
              <a:gd name="connsiteY33" fmla="*/ 738425 h 4403776"/>
              <a:gd name="connsiteX34" fmla="*/ 418450 w 569817"/>
              <a:gd name="connsiteY34" fmla="*/ 778310 h 4403776"/>
              <a:gd name="connsiteX35" fmla="*/ 427608 w 569817"/>
              <a:gd name="connsiteY35" fmla="*/ 818944 h 4403776"/>
              <a:gd name="connsiteX36" fmla="*/ 436554 w 569817"/>
              <a:gd name="connsiteY36" fmla="*/ 860340 h 4403776"/>
              <a:gd name="connsiteX37" fmla="*/ 453727 w 569817"/>
              <a:gd name="connsiteY37" fmla="*/ 945078 h 4403776"/>
              <a:gd name="connsiteX38" fmla="*/ 469946 w 569817"/>
              <a:gd name="connsiteY38" fmla="*/ 1032452 h 4403776"/>
              <a:gd name="connsiteX39" fmla="*/ 485154 w 569817"/>
              <a:gd name="connsiteY39" fmla="*/ 1122224 h 4403776"/>
              <a:gd name="connsiteX40" fmla="*/ 499302 w 569817"/>
              <a:gd name="connsiteY40" fmla="*/ 1214195 h 4403776"/>
              <a:gd name="connsiteX41" fmla="*/ 512340 w 569817"/>
              <a:gd name="connsiteY41" fmla="*/ 1308167 h 4403776"/>
              <a:gd name="connsiteX42" fmla="*/ 524216 w 569817"/>
              <a:gd name="connsiteY42" fmla="*/ 1403940 h 4403776"/>
              <a:gd name="connsiteX43" fmla="*/ 534885 w 569817"/>
              <a:gd name="connsiteY43" fmla="*/ 1501313 h 4403776"/>
              <a:gd name="connsiteX44" fmla="*/ 544293 w 569817"/>
              <a:gd name="connsiteY44" fmla="*/ 1600092 h 4403776"/>
              <a:gd name="connsiteX45" fmla="*/ 552392 w 569817"/>
              <a:gd name="connsiteY45" fmla="*/ 1700077 h 4403776"/>
              <a:gd name="connsiteX46" fmla="*/ 559131 w 569817"/>
              <a:gd name="connsiteY46" fmla="*/ 1801067 h 4403776"/>
              <a:gd name="connsiteX47" fmla="*/ 564461 w 569817"/>
              <a:gd name="connsiteY47" fmla="*/ 1902862 h 4403776"/>
              <a:gd name="connsiteX48" fmla="*/ 568330 w 569817"/>
              <a:gd name="connsiteY48" fmla="*/ 2005269 h 4403776"/>
              <a:gd name="connsiteX49" fmla="*/ 570689 w 569817"/>
              <a:gd name="connsiteY49" fmla="*/ 2108073 h 4403776"/>
              <a:gd name="connsiteX50" fmla="*/ 571486 w 569817"/>
              <a:gd name="connsiteY50" fmla="*/ 2211090 h 4403776"/>
              <a:gd name="connsiteX51" fmla="*/ 570702 w 569817"/>
              <a:gd name="connsiteY51" fmla="*/ 2314108 h 4403776"/>
              <a:gd name="connsiteX52" fmla="*/ 568382 w 569817"/>
              <a:gd name="connsiteY52" fmla="*/ 2416911 h 4403776"/>
              <a:gd name="connsiteX53" fmla="*/ 564576 w 569817"/>
              <a:gd name="connsiteY53" fmla="*/ 2519305 h 4403776"/>
              <a:gd name="connsiteX54" fmla="*/ 559333 w 569817"/>
              <a:gd name="connsiteY54" fmla="*/ 2621094 h 4403776"/>
              <a:gd name="connsiteX55" fmla="*/ 552704 w 569817"/>
              <a:gd name="connsiteY55" fmla="*/ 2722084 h 4403776"/>
              <a:gd name="connsiteX56" fmla="*/ 544737 w 569817"/>
              <a:gd name="connsiteY56" fmla="*/ 2822061 h 4403776"/>
              <a:gd name="connsiteX57" fmla="*/ 535482 w 569817"/>
              <a:gd name="connsiteY57" fmla="*/ 2920848 h 4403776"/>
              <a:gd name="connsiteX58" fmla="*/ 524988 w 569817"/>
              <a:gd name="connsiteY58" fmla="*/ 3018211 h 4403776"/>
              <a:gd name="connsiteX59" fmla="*/ 513305 w 569817"/>
              <a:gd name="connsiteY59" fmla="*/ 3113976 h 4403776"/>
              <a:gd name="connsiteX60" fmla="*/ 500481 w 569817"/>
              <a:gd name="connsiteY60" fmla="*/ 3207948 h 4403776"/>
              <a:gd name="connsiteX61" fmla="*/ 486566 w 569817"/>
              <a:gd name="connsiteY61" fmla="*/ 3299911 h 4403776"/>
              <a:gd name="connsiteX62" fmla="*/ 471605 w 569817"/>
              <a:gd name="connsiteY62" fmla="*/ 3389671 h 4403776"/>
              <a:gd name="connsiteX63" fmla="*/ 455652 w 569817"/>
              <a:gd name="connsiteY63" fmla="*/ 3477053 h 4403776"/>
              <a:gd name="connsiteX64" fmla="*/ 438759 w 569817"/>
              <a:gd name="connsiteY64" fmla="*/ 3561784 h 4403776"/>
              <a:gd name="connsiteX65" fmla="*/ 429960 w 569817"/>
              <a:gd name="connsiteY65" fmla="*/ 3603174 h 4403776"/>
              <a:gd name="connsiteX66" fmla="*/ 420952 w 569817"/>
              <a:gd name="connsiteY66" fmla="*/ 3643804 h 4403776"/>
              <a:gd name="connsiteX67" fmla="*/ 411729 w 569817"/>
              <a:gd name="connsiteY67" fmla="*/ 3683693 h 4403776"/>
              <a:gd name="connsiteX68" fmla="*/ 402300 w 569817"/>
              <a:gd name="connsiteY68" fmla="*/ 3722802 h 4403776"/>
              <a:gd name="connsiteX69" fmla="*/ 392670 w 569817"/>
              <a:gd name="connsiteY69" fmla="*/ 3761112 h 4403776"/>
              <a:gd name="connsiteX70" fmla="*/ 382845 w 569817"/>
              <a:gd name="connsiteY70" fmla="*/ 3798623 h 4403776"/>
              <a:gd name="connsiteX71" fmla="*/ 372831 w 569817"/>
              <a:gd name="connsiteY71" fmla="*/ 3835256 h 4403776"/>
              <a:gd name="connsiteX72" fmla="*/ 362632 w 569817"/>
              <a:gd name="connsiteY72" fmla="*/ 3871051 h 4403776"/>
              <a:gd name="connsiteX73" fmla="*/ 352253 w 569817"/>
              <a:gd name="connsiteY73" fmla="*/ 3905929 h 4403776"/>
              <a:gd name="connsiteX74" fmla="*/ 341703 w 569817"/>
              <a:gd name="connsiteY74" fmla="*/ 3939911 h 4403776"/>
              <a:gd name="connsiteX75" fmla="*/ 330985 w 569817"/>
              <a:gd name="connsiteY75" fmla="*/ 3972938 h 4403776"/>
              <a:gd name="connsiteX76" fmla="*/ 320105 w 569817"/>
              <a:gd name="connsiteY76" fmla="*/ 4004989 h 4403776"/>
              <a:gd name="connsiteX77" fmla="*/ 309066 w 569817"/>
              <a:gd name="connsiteY77" fmla="*/ 4036066 h 4403776"/>
              <a:gd name="connsiteX78" fmla="*/ 297876 w 569817"/>
              <a:gd name="connsiteY78" fmla="*/ 4066129 h 4403776"/>
              <a:gd name="connsiteX79" fmla="*/ 286536 w 569817"/>
              <a:gd name="connsiteY79" fmla="*/ 4095159 h 4403776"/>
              <a:gd name="connsiteX80" fmla="*/ 275052 w 569817"/>
              <a:gd name="connsiteY80" fmla="*/ 4123136 h 4403776"/>
              <a:gd name="connsiteX81" fmla="*/ 263429 w 569817"/>
              <a:gd name="connsiteY81" fmla="*/ 4150021 h 4403776"/>
              <a:gd name="connsiteX82" fmla="*/ 251668 w 569817"/>
              <a:gd name="connsiteY82" fmla="*/ 4175795 h 4403776"/>
              <a:gd name="connsiteX83" fmla="*/ 239770 w 569817"/>
              <a:gd name="connsiteY83" fmla="*/ 4200458 h 4403776"/>
              <a:gd name="connsiteX84" fmla="*/ 227742 w 569817"/>
              <a:gd name="connsiteY84" fmla="*/ 4223970 h 4403776"/>
              <a:gd name="connsiteX85" fmla="*/ 215581 w 569817"/>
              <a:gd name="connsiteY85" fmla="*/ 4246313 h 4403776"/>
              <a:gd name="connsiteX86" fmla="*/ 203288 w 569817"/>
              <a:gd name="connsiteY86" fmla="*/ 4267466 h 4403776"/>
              <a:gd name="connsiteX87" fmla="*/ 190861 w 569817"/>
              <a:gd name="connsiteY87" fmla="*/ 4287411 h 4403776"/>
              <a:gd name="connsiteX88" fmla="*/ 178294 w 569817"/>
              <a:gd name="connsiteY88" fmla="*/ 4306127 h 4403776"/>
              <a:gd name="connsiteX89" fmla="*/ 165582 w 569817"/>
              <a:gd name="connsiteY89" fmla="*/ 4323576 h 4403776"/>
              <a:gd name="connsiteX90" fmla="*/ 152715 w 569817"/>
              <a:gd name="connsiteY90" fmla="*/ 4339758 h 4403776"/>
              <a:gd name="connsiteX91" fmla="*/ 138196 w 569817"/>
              <a:gd name="connsiteY91" fmla="*/ 4356330 h 4403776"/>
              <a:gd name="connsiteX92" fmla="*/ 111957 w 569817"/>
              <a:gd name="connsiteY92" fmla="*/ 4373369 h 4403776"/>
              <a:gd name="connsiteX93" fmla="*/ 90060 w 569817"/>
              <a:gd name="connsiteY93" fmla="*/ 4339641 h 4403776"/>
              <a:gd name="connsiteX94" fmla="*/ 113959 w 569817"/>
              <a:gd name="connsiteY94" fmla="*/ 4324122 h 4403776"/>
              <a:gd name="connsiteX95" fmla="*/ 109782 w 569817"/>
              <a:gd name="connsiteY95" fmla="*/ 4327729 h 4403776"/>
              <a:gd name="connsiteX96" fmla="*/ 122148 w 569817"/>
              <a:gd name="connsiteY96" fmla="*/ 4313613 h 4403776"/>
              <a:gd name="connsiteX97" fmla="*/ 121536 w 569817"/>
              <a:gd name="connsiteY97" fmla="*/ 4314355 h 4403776"/>
              <a:gd name="connsiteX98" fmla="*/ 133841 w 569817"/>
              <a:gd name="connsiteY98" fmla="*/ 4298875 h 4403776"/>
              <a:gd name="connsiteX99" fmla="*/ 133325 w 569817"/>
              <a:gd name="connsiteY99" fmla="*/ 4299557 h 4403776"/>
              <a:gd name="connsiteX100" fmla="*/ 145561 w 569817"/>
              <a:gd name="connsiteY100" fmla="*/ 4282751 h 4403776"/>
              <a:gd name="connsiteX101" fmla="*/ 145124 w 569817"/>
              <a:gd name="connsiteY101" fmla="*/ 4283375 h 4403776"/>
              <a:gd name="connsiteX102" fmla="*/ 157286 w 569817"/>
              <a:gd name="connsiteY102" fmla="*/ 4265282 h 4403776"/>
              <a:gd name="connsiteX103" fmla="*/ 156913 w 569817"/>
              <a:gd name="connsiteY103" fmla="*/ 4265848 h 4403776"/>
              <a:gd name="connsiteX104" fmla="*/ 168995 w 569817"/>
              <a:gd name="connsiteY104" fmla="*/ 4246469 h 4403776"/>
              <a:gd name="connsiteX105" fmla="*/ 168675 w 569817"/>
              <a:gd name="connsiteY105" fmla="*/ 4246995 h 4403776"/>
              <a:gd name="connsiteX106" fmla="*/ 180671 w 569817"/>
              <a:gd name="connsiteY106" fmla="*/ 4226349 h 4403776"/>
              <a:gd name="connsiteX107" fmla="*/ 180395 w 569817"/>
              <a:gd name="connsiteY107" fmla="*/ 4226856 h 4403776"/>
              <a:gd name="connsiteX108" fmla="*/ 192298 w 569817"/>
              <a:gd name="connsiteY108" fmla="*/ 4204981 h 4403776"/>
              <a:gd name="connsiteX109" fmla="*/ 192058 w 569817"/>
              <a:gd name="connsiteY109" fmla="*/ 4205429 h 4403776"/>
              <a:gd name="connsiteX110" fmla="*/ 203863 w 569817"/>
              <a:gd name="connsiteY110" fmla="*/ 4182366 h 4403776"/>
              <a:gd name="connsiteX111" fmla="*/ 203653 w 569817"/>
              <a:gd name="connsiteY111" fmla="*/ 4182775 h 4403776"/>
              <a:gd name="connsiteX112" fmla="*/ 215353 w 569817"/>
              <a:gd name="connsiteY112" fmla="*/ 4158521 h 4403776"/>
              <a:gd name="connsiteX113" fmla="*/ 215168 w 569817"/>
              <a:gd name="connsiteY113" fmla="*/ 4158931 h 4403776"/>
              <a:gd name="connsiteX114" fmla="*/ 226758 w 569817"/>
              <a:gd name="connsiteY114" fmla="*/ 4133508 h 4403776"/>
              <a:gd name="connsiteX115" fmla="*/ 226594 w 569817"/>
              <a:gd name="connsiteY115" fmla="*/ 4133878 h 4403776"/>
              <a:gd name="connsiteX116" fmla="*/ 238066 w 569817"/>
              <a:gd name="connsiteY116" fmla="*/ 4107344 h 4403776"/>
              <a:gd name="connsiteX117" fmla="*/ 237922 w 569817"/>
              <a:gd name="connsiteY117" fmla="*/ 4107695 h 4403776"/>
              <a:gd name="connsiteX118" fmla="*/ 249270 w 569817"/>
              <a:gd name="connsiteY118" fmla="*/ 4080049 h 4403776"/>
              <a:gd name="connsiteX119" fmla="*/ 249141 w 569817"/>
              <a:gd name="connsiteY119" fmla="*/ 4080381 h 4403776"/>
              <a:gd name="connsiteX120" fmla="*/ 260358 w 569817"/>
              <a:gd name="connsiteY120" fmla="*/ 4051663 h 4403776"/>
              <a:gd name="connsiteX121" fmla="*/ 260243 w 569817"/>
              <a:gd name="connsiteY121" fmla="*/ 4051956 h 4403776"/>
              <a:gd name="connsiteX122" fmla="*/ 271326 w 569817"/>
              <a:gd name="connsiteY122" fmla="*/ 4022185 h 4403776"/>
              <a:gd name="connsiteX123" fmla="*/ 271222 w 569817"/>
              <a:gd name="connsiteY123" fmla="*/ 4022478 h 4403776"/>
              <a:gd name="connsiteX124" fmla="*/ 282163 w 569817"/>
              <a:gd name="connsiteY124" fmla="*/ 3991674 h 4403776"/>
              <a:gd name="connsiteX125" fmla="*/ 282069 w 569817"/>
              <a:gd name="connsiteY125" fmla="*/ 3991946 h 4403776"/>
              <a:gd name="connsiteX126" fmla="*/ 292861 w 569817"/>
              <a:gd name="connsiteY126" fmla="*/ 3960129 h 4403776"/>
              <a:gd name="connsiteX127" fmla="*/ 292775 w 569817"/>
              <a:gd name="connsiteY127" fmla="*/ 3960402 h 4403776"/>
              <a:gd name="connsiteX128" fmla="*/ 303413 w 569817"/>
              <a:gd name="connsiteY128" fmla="*/ 3927609 h 4403776"/>
              <a:gd name="connsiteX129" fmla="*/ 303337 w 569817"/>
              <a:gd name="connsiteY129" fmla="*/ 3927863 h 4403776"/>
              <a:gd name="connsiteX130" fmla="*/ 313813 w 569817"/>
              <a:gd name="connsiteY130" fmla="*/ 3894115 h 4403776"/>
              <a:gd name="connsiteX131" fmla="*/ 313743 w 569817"/>
              <a:gd name="connsiteY131" fmla="*/ 3894349 h 4403776"/>
              <a:gd name="connsiteX132" fmla="*/ 324054 w 569817"/>
              <a:gd name="connsiteY132" fmla="*/ 3859685 h 4403776"/>
              <a:gd name="connsiteX133" fmla="*/ 323989 w 569817"/>
              <a:gd name="connsiteY133" fmla="*/ 3859919 h 4403776"/>
              <a:gd name="connsiteX134" fmla="*/ 334126 w 569817"/>
              <a:gd name="connsiteY134" fmla="*/ 3824338 h 4403776"/>
              <a:gd name="connsiteX135" fmla="*/ 334068 w 569817"/>
              <a:gd name="connsiteY135" fmla="*/ 3824552 h 4403776"/>
              <a:gd name="connsiteX136" fmla="*/ 344025 w 569817"/>
              <a:gd name="connsiteY136" fmla="*/ 3788114 h 4403776"/>
              <a:gd name="connsiteX137" fmla="*/ 343970 w 569817"/>
              <a:gd name="connsiteY137" fmla="*/ 3788329 h 4403776"/>
              <a:gd name="connsiteX138" fmla="*/ 353745 w 569817"/>
              <a:gd name="connsiteY138" fmla="*/ 3751033 h 4403776"/>
              <a:gd name="connsiteX139" fmla="*/ 353694 w 569817"/>
              <a:gd name="connsiteY139" fmla="*/ 3751227 h 4403776"/>
              <a:gd name="connsiteX140" fmla="*/ 363275 w 569817"/>
              <a:gd name="connsiteY140" fmla="*/ 3713093 h 4403776"/>
              <a:gd name="connsiteX141" fmla="*/ 363228 w 569817"/>
              <a:gd name="connsiteY141" fmla="*/ 3713288 h 4403776"/>
              <a:gd name="connsiteX142" fmla="*/ 372613 w 569817"/>
              <a:gd name="connsiteY142" fmla="*/ 3674354 h 4403776"/>
              <a:gd name="connsiteX143" fmla="*/ 372570 w 569817"/>
              <a:gd name="connsiteY143" fmla="*/ 3674549 h 4403776"/>
              <a:gd name="connsiteX144" fmla="*/ 381749 w 569817"/>
              <a:gd name="connsiteY144" fmla="*/ 3634836 h 4403776"/>
              <a:gd name="connsiteX145" fmla="*/ 381710 w 569817"/>
              <a:gd name="connsiteY145" fmla="*/ 3635011 h 4403776"/>
              <a:gd name="connsiteX146" fmla="*/ 390681 w 569817"/>
              <a:gd name="connsiteY146" fmla="*/ 3594556 h 4403776"/>
              <a:gd name="connsiteX147" fmla="*/ 390642 w 569817"/>
              <a:gd name="connsiteY147" fmla="*/ 3594732 h 4403776"/>
              <a:gd name="connsiteX148" fmla="*/ 399397 w 569817"/>
              <a:gd name="connsiteY148" fmla="*/ 3553556 h 4403776"/>
              <a:gd name="connsiteX149" fmla="*/ 399346 w 569817"/>
              <a:gd name="connsiteY149" fmla="*/ 3553790 h 4403776"/>
              <a:gd name="connsiteX150" fmla="*/ 416181 w 569817"/>
              <a:gd name="connsiteY150" fmla="*/ 3469352 h 4403776"/>
              <a:gd name="connsiteX151" fmla="*/ 416120 w 569817"/>
              <a:gd name="connsiteY151" fmla="*/ 3469664 h 4403776"/>
              <a:gd name="connsiteX152" fmla="*/ 432017 w 569817"/>
              <a:gd name="connsiteY152" fmla="*/ 3382614 h 4403776"/>
              <a:gd name="connsiteX153" fmla="*/ 431964 w 569817"/>
              <a:gd name="connsiteY153" fmla="*/ 3382926 h 4403776"/>
              <a:gd name="connsiteX154" fmla="*/ 446874 w 569817"/>
              <a:gd name="connsiteY154" fmla="*/ 3293458 h 4403776"/>
              <a:gd name="connsiteX155" fmla="*/ 446825 w 569817"/>
              <a:gd name="connsiteY155" fmla="*/ 3293750 h 4403776"/>
              <a:gd name="connsiteX156" fmla="*/ 460698 w 569817"/>
              <a:gd name="connsiteY156" fmla="*/ 3202080 h 4403776"/>
              <a:gd name="connsiteX157" fmla="*/ 460657 w 569817"/>
              <a:gd name="connsiteY157" fmla="*/ 3202372 h 4403776"/>
              <a:gd name="connsiteX158" fmla="*/ 473442 w 569817"/>
              <a:gd name="connsiteY158" fmla="*/ 3108693 h 4403776"/>
              <a:gd name="connsiteX159" fmla="*/ 473405 w 569817"/>
              <a:gd name="connsiteY159" fmla="*/ 3108966 h 4403776"/>
              <a:gd name="connsiteX160" fmla="*/ 485053 w 569817"/>
              <a:gd name="connsiteY160" fmla="*/ 3013474 h 4403776"/>
              <a:gd name="connsiteX161" fmla="*/ 485021 w 569817"/>
              <a:gd name="connsiteY161" fmla="*/ 3013766 h 4403776"/>
              <a:gd name="connsiteX162" fmla="*/ 495486 w 569817"/>
              <a:gd name="connsiteY162" fmla="*/ 2916675 h 4403776"/>
              <a:gd name="connsiteX163" fmla="*/ 495457 w 569817"/>
              <a:gd name="connsiteY163" fmla="*/ 2916948 h 4403776"/>
              <a:gd name="connsiteX164" fmla="*/ 504685 w 569817"/>
              <a:gd name="connsiteY164" fmla="*/ 2818454 h 4403776"/>
              <a:gd name="connsiteX165" fmla="*/ 504661 w 569817"/>
              <a:gd name="connsiteY165" fmla="*/ 2818727 h 4403776"/>
              <a:gd name="connsiteX166" fmla="*/ 512605 w 569817"/>
              <a:gd name="connsiteY166" fmla="*/ 2719043 h 4403776"/>
              <a:gd name="connsiteX167" fmla="*/ 512585 w 569817"/>
              <a:gd name="connsiteY167" fmla="*/ 2719316 h 4403776"/>
              <a:gd name="connsiteX168" fmla="*/ 519195 w 569817"/>
              <a:gd name="connsiteY168" fmla="*/ 2618618 h 4403776"/>
              <a:gd name="connsiteX169" fmla="*/ 519180 w 569817"/>
              <a:gd name="connsiteY169" fmla="*/ 2618891 h 4403776"/>
              <a:gd name="connsiteX170" fmla="*/ 524407 w 569817"/>
              <a:gd name="connsiteY170" fmla="*/ 2517394 h 4403776"/>
              <a:gd name="connsiteX171" fmla="*/ 524395 w 569817"/>
              <a:gd name="connsiteY171" fmla="*/ 2517667 h 4403776"/>
              <a:gd name="connsiteX172" fmla="*/ 528190 w 569817"/>
              <a:gd name="connsiteY172" fmla="*/ 2415566 h 4403776"/>
              <a:gd name="connsiteX173" fmla="*/ 528182 w 569817"/>
              <a:gd name="connsiteY173" fmla="*/ 2415858 h 4403776"/>
              <a:gd name="connsiteX174" fmla="*/ 530494 w 569817"/>
              <a:gd name="connsiteY174" fmla="*/ 2313347 h 4403776"/>
              <a:gd name="connsiteX175" fmla="*/ 530490 w 569817"/>
              <a:gd name="connsiteY175" fmla="*/ 2313659 h 4403776"/>
              <a:gd name="connsiteX176" fmla="*/ 531272 w 569817"/>
              <a:gd name="connsiteY176" fmla="*/ 2210934 h 4403776"/>
              <a:gd name="connsiteX177" fmla="*/ 531272 w 569817"/>
              <a:gd name="connsiteY177" fmla="*/ 2211246 h 4403776"/>
              <a:gd name="connsiteX178" fmla="*/ 530477 w 569817"/>
              <a:gd name="connsiteY178" fmla="*/ 2108540 h 4403776"/>
              <a:gd name="connsiteX179" fmla="*/ 530480 w 569817"/>
              <a:gd name="connsiteY179" fmla="*/ 2108852 h 4403776"/>
              <a:gd name="connsiteX180" fmla="*/ 528129 w 569817"/>
              <a:gd name="connsiteY180" fmla="*/ 2006341 h 4403776"/>
              <a:gd name="connsiteX181" fmla="*/ 528139 w 569817"/>
              <a:gd name="connsiteY181" fmla="*/ 2006634 h 4403776"/>
              <a:gd name="connsiteX182" fmla="*/ 524280 w 569817"/>
              <a:gd name="connsiteY182" fmla="*/ 1904527 h 4403776"/>
              <a:gd name="connsiteX183" fmla="*/ 524294 w 569817"/>
              <a:gd name="connsiteY183" fmla="*/ 1904817 h 4403776"/>
              <a:gd name="connsiteX184" fmla="*/ 518979 w 569817"/>
              <a:gd name="connsiteY184" fmla="*/ 1803312 h 4403776"/>
              <a:gd name="connsiteX185" fmla="*/ 518996 w 569817"/>
              <a:gd name="connsiteY185" fmla="*/ 1803599 h 4403776"/>
              <a:gd name="connsiteX186" fmla="*/ 512277 w 569817"/>
              <a:gd name="connsiteY186" fmla="*/ 1702896 h 4403776"/>
              <a:gd name="connsiteX187" fmla="*/ 512297 w 569817"/>
              <a:gd name="connsiteY187" fmla="*/ 1703180 h 4403776"/>
              <a:gd name="connsiteX188" fmla="*/ 504221 w 569817"/>
              <a:gd name="connsiteY188" fmla="*/ 1603481 h 4403776"/>
              <a:gd name="connsiteX189" fmla="*/ 504246 w 569817"/>
              <a:gd name="connsiteY189" fmla="*/ 1603764 h 4403776"/>
              <a:gd name="connsiteX190" fmla="*/ 494866 w 569817"/>
              <a:gd name="connsiteY190" fmla="*/ 1505269 h 4403776"/>
              <a:gd name="connsiteX191" fmla="*/ 494893 w 569817"/>
              <a:gd name="connsiteY191" fmla="*/ 1505552 h 4403776"/>
              <a:gd name="connsiteX192" fmla="*/ 484257 w 569817"/>
              <a:gd name="connsiteY192" fmla="*/ 1408461 h 4403776"/>
              <a:gd name="connsiteX193" fmla="*/ 484290 w 569817"/>
              <a:gd name="connsiteY193" fmla="*/ 1408746 h 4403776"/>
              <a:gd name="connsiteX194" fmla="*/ 472449 w 569817"/>
              <a:gd name="connsiteY194" fmla="*/ 1313259 h 4403776"/>
              <a:gd name="connsiteX195" fmla="*/ 472486 w 569817"/>
              <a:gd name="connsiteY195" fmla="*/ 1313548 h 4403776"/>
              <a:gd name="connsiteX196" fmla="*/ 459489 w 569817"/>
              <a:gd name="connsiteY196" fmla="*/ 1219869 h 4403776"/>
              <a:gd name="connsiteX197" fmla="*/ 459532 w 569817"/>
              <a:gd name="connsiteY197" fmla="*/ 1220161 h 4403776"/>
              <a:gd name="connsiteX198" fmla="*/ 445431 w 569817"/>
              <a:gd name="connsiteY198" fmla="*/ 1128488 h 4403776"/>
              <a:gd name="connsiteX199" fmla="*/ 445480 w 569817"/>
              <a:gd name="connsiteY199" fmla="*/ 1128791 h 4403776"/>
              <a:gd name="connsiteX200" fmla="*/ 430324 w 569817"/>
              <a:gd name="connsiteY200" fmla="*/ 1039325 h 4403776"/>
              <a:gd name="connsiteX201" fmla="*/ 430379 w 569817"/>
              <a:gd name="connsiteY201" fmla="*/ 1039637 h 4403776"/>
              <a:gd name="connsiteX202" fmla="*/ 414219 w 569817"/>
              <a:gd name="connsiteY202" fmla="*/ 952578 h 4403776"/>
              <a:gd name="connsiteX203" fmla="*/ 414281 w 569817"/>
              <a:gd name="connsiteY203" fmla="*/ 952902 h 4403776"/>
              <a:gd name="connsiteX204" fmla="*/ 397166 w 569817"/>
              <a:gd name="connsiteY204" fmla="*/ 868453 h 4403776"/>
              <a:gd name="connsiteX205" fmla="*/ 397221 w 569817"/>
              <a:gd name="connsiteY205" fmla="*/ 868706 h 4403776"/>
              <a:gd name="connsiteX206" fmla="*/ 388320 w 569817"/>
              <a:gd name="connsiteY206" fmla="*/ 827522 h 4403776"/>
              <a:gd name="connsiteX207" fmla="*/ 388359 w 569817"/>
              <a:gd name="connsiteY207" fmla="*/ 827698 h 4403776"/>
              <a:gd name="connsiteX208" fmla="*/ 379240 w 569817"/>
              <a:gd name="connsiteY208" fmla="*/ 787241 h 4403776"/>
              <a:gd name="connsiteX209" fmla="*/ 379281 w 569817"/>
              <a:gd name="connsiteY209" fmla="*/ 787421 h 4403776"/>
              <a:gd name="connsiteX210" fmla="*/ 369949 w 569817"/>
              <a:gd name="connsiteY210" fmla="*/ 747717 h 4403776"/>
              <a:gd name="connsiteX211" fmla="*/ 369994 w 569817"/>
              <a:gd name="connsiteY211" fmla="*/ 747902 h 4403776"/>
              <a:gd name="connsiteX212" fmla="*/ 360454 w 569817"/>
              <a:gd name="connsiteY212" fmla="*/ 708976 h 4403776"/>
              <a:gd name="connsiteX213" fmla="*/ 360503 w 569817"/>
              <a:gd name="connsiteY213" fmla="*/ 709167 h 4403776"/>
              <a:gd name="connsiteX214" fmla="*/ 350762 w 569817"/>
              <a:gd name="connsiteY214" fmla="*/ 671044 h 4403776"/>
              <a:gd name="connsiteX215" fmla="*/ 350814 w 569817"/>
              <a:gd name="connsiteY215" fmla="*/ 671243 h 4403776"/>
              <a:gd name="connsiteX216" fmla="*/ 340878 w 569817"/>
              <a:gd name="connsiteY216" fmla="*/ 633947 h 4403776"/>
              <a:gd name="connsiteX217" fmla="*/ 340935 w 569817"/>
              <a:gd name="connsiteY217" fmla="*/ 634154 h 4403776"/>
              <a:gd name="connsiteX218" fmla="*/ 330811 w 569817"/>
              <a:gd name="connsiteY218" fmla="*/ 597711 h 4403776"/>
              <a:gd name="connsiteX219" fmla="*/ 330872 w 569817"/>
              <a:gd name="connsiteY219" fmla="*/ 597924 h 4403776"/>
              <a:gd name="connsiteX220" fmla="*/ 320567 w 569817"/>
              <a:gd name="connsiteY220" fmla="*/ 562361 h 4403776"/>
              <a:gd name="connsiteX221" fmla="*/ 320634 w 569817"/>
              <a:gd name="connsiteY221" fmla="*/ 562583 h 4403776"/>
              <a:gd name="connsiteX222" fmla="*/ 310152 w 569817"/>
              <a:gd name="connsiteY222" fmla="*/ 527923 h 4403776"/>
              <a:gd name="connsiteX223" fmla="*/ 310224 w 569817"/>
              <a:gd name="connsiteY223" fmla="*/ 528157 h 4403776"/>
              <a:gd name="connsiteX224" fmla="*/ 299574 w 569817"/>
              <a:gd name="connsiteY224" fmla="*/ 494423 h 4403776"/>
              <a:gd name="connsiteX225" fmla="*/ 299654 w 569817"/>
              <a:gd name="connsiteY225" fmla="*/ 494668 h 4403776"/>
              <a:gd name="connsiteX226" fmla="*/ 288841 w 569817"/>
              <a:gd name="connsiteY226" fmla="*/ 461888 h 4403776"/>
              <a:gd name="connsiteX227" fmla="*/ 288926 w 569817"/>
              <a:gd name="connsiteY227" fmla="*/ 462145 h 4403776"/>
              <a:gd name="connsiteX228" fmla="*/ 277957 w 569817"/>
              <a:gd name="connsiteY228" fmla="*/ 430343 h 4403776"/>
              <a:gd name="connsiteX229" fmla="*/ 278052 w 569817"/>
              <a:gd name="connsiteY229" fmla="*/ 430616 h 4403776"/>
              <a:gd name="connsiteX230" fmla="*/ 266931 w 569817"/>
              <a:gd name="connsiteY230" fmla="*/ 399816 h 4403776"/>
              <a:gd name="connsiteX231" fmla="*/ 267036 w 569817"/>
              <a:gd name="connsiteY231" fmla="*/ 400104 h 4403776"/>
              <a:gd name="connsiteX232" fmla="*/ 255772 w 569817"/>
              <a:gd name="connsiteY232" fmla="*/ 370334 h 4403776"/>
              <a:gd name="connsiteX233" fmla="*/ 255889 w 569817"/>
              <a:gd name="connsiteY233" fmla="*/ 370638 h 4403776"/>
              <a:gd name="connsiteX234" fmla="*/ 244485 w 569817"/>
              <a:gd name="connsiteY234" fmla="*/ 341922 h 4403776"/>
              <a:gd name="connsiteX235" fmla="*/ 244618 w 569817"/>
              <a:gd name="connsiteY235" fmla="*/ 342246 h 4403776"/>
              <a:gd name="connsiteX236" fmla="*/ 233083 w 569817"/>
              <a:gd name="connsiteY236" fmla="*/ 314606 h 4403776"/>
              <a:gd name="connsiteX237" fmla="*/ 233231 w 569817"/>
              <a:gd name="connsiteY237" fmla="*/ 314951 h 4403776"/>
              <a:gd name="connsiteX238" fmla="*/ 221569 w 569817"/>
              <a:gd name="connsiteY238" fmla="*/ 288417 h 4403776"/>
              <a:gd name="connsiteX239" fmla="*/ 221735 w 569817"/>
              <a:gd name="connsiteY239" fmla="*/ 288785 h 4403776"/>
              <a:gd name="connsiteX240" fmla="*/ 209954 w 569817"/>
              <a:gd name="connsiteY240" fmla="*/ 263380 h 4403776"/>
              <a:gd name="connsiteX241" fmla="*/ 210144 w 569817"/>
              <a:gd name="connsiteY241" fmla="*/ 263776 h 4403776"/>
              <a:gd name="connsiteX242" fmla="*/ 198250 w 569817"/>
              <a:gd name="connsiteY242" fmla="*/ 239522 h 4403776"/>
              <a:gd name="connsiteX243" fmla="*/ 198464 w 569817"/>
              <a:gd name="connsiteY243" fmla="*/ 239947 h 4403776"/>
              <a:gd name="connsiteX244" fmla="*/ 186465 w 569817"/>
              <a:gd name="connsiteY244" fmla="*/ 216874 h 4403776"/>
              <a:gd name="connsiteX245" fmla="*/ 186710 w 569817"/>
              <a:gd name="connsiteY245" fmla="*/ 217332 h 4403776"/>
              <a:gd name="connsiteX246" fmla="*/ 174610 w 569817"/>
              <a:gd name="connsiteY246" fmla="*/ 195463 h 4403776"/>
              <a:gd name="connsiteX247" fmla="*/ 174892 w 569817"/>
              <a:gd name="connsiteY247" fmla="*/ 195956 h 4403776"/>
              <a:gd name="connsiteX248" fmla="*/ 162697 w 569817"/>
              <a:gd name="connsiteY248" fmla="*/ 175316 h 4403776"/>
              <a:gd name="connsiteX249" fmla="*/ 163024 w 569817"/>
              <a:gd name="connsiteY249" fmla="*/ 175849 h 4403776"/>
              <a:gd name="connsiteX250" fmla="*/ 150741 w 569817"/>
              <a:gd name="connsiteY250" fmla="*/ 156464 h 4403776"/>
              <a:gd name="connsiteX251" fmla="*/ 151121 w 569817"/>
              <a:gd name="connsiteY251" fmla="*/ 157041 h 4403776"/>
              <a:gd name="connsiteX252" fmla="*/ 138757 w 569817"/>
              <a:gd name="connsiteY252" fmla="*/ 138935 h 4403776"/>
              <a:gd name="connsiteX253" fmla="*/ 139202 w 569817"/>
              <a:gd name="connsiteY253" fmla="*/ 139560 h 4403776"/>
              <a:gd name="connsiteX254" fmla="*/ 126763 w 569817"/>
              <a:gd name="connsiteY254" fmla="*/ 122758 h 4403776"/>
              <a:gd name="connsiteX255" fmla="*/ 127286 w 569817"/>
              <a:gd name="connsiteY255" fmla="*/ 123435 h 4403776"/>
              <a:gd name="connsiteX256" fmla="*/ 114778 w 569817"/>
              <a:gd name="connsiteY256" fmla="*/ 107962 h 4403776"/>
              <a:gd name="connsiteX257" fmla="*/ 115398 w 569817"/>
              <a:gd name="connsiteY257" fmla="*/ 108693 h 4403776"/>
              <a:gd name="connsiteX258" fmla="*/ 102827 w 569817"/>
              <a:gd name="connsiteY258" fmla="*/ 94574 h 4403776"/>
              <a:gd name="connsiteX259" fmla="*/ 103564 w 569817"/>
              <a:gd name="connsiteY259" fmla="*/ 95359 h 4403776"/>
              <a:gd name="connsiteX260" fmla="*/ 90936 w 569817"/>
              <a:gd name="connsiteY260" fmla="*/ 82620 h 4403776"/>
              <a:gd name="connsiteX261" fmla="*/ 91815 w 569817"/>
              <a:gd name="connsiteY261" fmla="*/ 83455 h 4403776"/>
              <a:gd name="connsiteX262" fmla="*/ 79137 w 569817"/>
              <a:gd name="connsiteY262" fmla="*/ 72121 h 4403776"/>
              <a:gd name="connsiteX263" fmla="*/ 80186 w 569817"/>
              <a:gd name="connsiteY263" fmla="*/ 72997 h 4403776"/>
              <a:gd name="connsiteX264" fmla="*/ 67464 w 569817"/>
              <a:gd name="connsiteY264" fmla="*/ 63093 h 4403776"/>
              <a:gd name="connsiteX265" fmla="*/ 68715 w 569817"/>
              <a:gd name="connsiteY265" fmla="*/ 63992 h 4403776"/>
              <a:gd name="connsiteX266" fmla="*/ 55955 w 569817"/>
              <a:gd name="connsiteY266" fmla="*/ 55543 h 4403776"/>
              <a:gd name="connsiteX267" fmla="*/ 57437 w 569817"/>
              <a:gd name="connsiteY267" fmla="*/ 56434 h 4403776"/>
              <a:gd name="connsiteX268" fmla="*/ 44646 w 569817"/>
              <a:gd name="connsiteY268" fmla="*/ 49465 h 4403776"/>
              <a:gd name="connsiteX269" fmla="*/ 46380 w 569817"/>
              <a:gd name="connsiteY269" fmla="*/ 50305 h 4403776"/>
              <a:gd name="connsiteX270" fmla="*/ 33564 w 569817"/>
              <a:gd name="connsiteY270" fmla="*/ 44841 h 4403776"/>
              <a:gd name="connsiteX271" fmla="*/ 35558 w 569817"/>
              <a:gd name="connsiteY271" fmla="*/ 45569 h 4403776"/>
              <a:gd name="connsiteX272" fmla="*/ 22723 w 569817"/>
              <a:gd name="connsiteY272" fmla="*/ 41635 h 4403776"/>
              <a:gd name="connsiteX273" fmla="*/ 24955 w 569817"/>
              <a:gd name="connsiteY273" fmla="*/ 42182 h 4403776"/>
              <a:gd name="connsiteX274" fmla="*/ 12108 w 569817"/>
              <a:gd name="connsiteY274" fmla="*/ 39803 h 4403776"/>
              <a:gd name="connsiteX275" fmla="*/ 14522 w 569817"/>
              <a:gd name="connsiteY275" fmla="*/ 40100 h 4403776"/>
              <a:gd name="connsiteX276" fmla="*/ 1668 w 569817"/>
              <a:gd name="connsiteY276" fmla="*/ 39302 h 4403776"/>
              <a:gd name="connsiteX277" fmla="*/ 146715 w 569817"/>
              <a:gd name="connsiteY277" fmla="*/ 4400703 h 4403776"/>
              <a:gd name="connsiteX278" fmla="*/ 11852 w 569817"/>
              <a:gd name="connsiteY278" fmla="*/ 4402945 h 4403776"/>
              <a:gd name="connsiteX279" fmla="*/ 90964 w 569817"/>
              <a:gd name="connsiteY279" fmla="*/ 4293708 h 440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569817" h="4403776">
                <a:moveTo>
                  <a:pt x="4162" y="-832"/>
                </a:moveTo>
                <a:lnTo>
                  <a:pt x="18232" y="43"/>
                </a:lnTo>
                <a:lnTo>
                  <a:pt x="33409" y="2853"/>
                </a:lnTo>
                <a:lnTo>
                  <a:pt x="48360" y="7435"/>
                </a:lnTo>
                <a:lnTo>
                  <a:pt x="63040" y="13695"/>
                </a:lnTo>
                <a:lnTo>
                  <a:pt x="77438" y="21539"/>
                </a:lnTo>
                <a:lnTo>
                  <a:pt x="91561" y="30891"/>
                </a:lnTo>
                <a:lnTo>
                  <a:pt x="105430" y="41689"/>
                </a:lnTo>
                <a:lnTo>
                  <a:pt x="119070" y="53882"/>
                </a:lnTo>
                <a:lnTo>
                  <a:pt x="132503" y="67433"/>
                </a:lnTo>
                <a:lnTo>
                  <a:pt x="145751" y="82311"/>
                </a:lnTo>
                <a:lnTo>
                  <a:pt x="158829" y="98489"/>
                </a:lnTo>
                <a:lnTo>
                  <a:pt x="171752" y="115943"/>
                </a:lnTo>
                <a:lnTo>
                  <a:pt x="184527" y="134652"/>
                </a:lnTo>
                <a:lnTo>
                  <a:pt x="197162" y="154594"/>
                </a:lnTo>
                <a:lnTo>
                  <a:pt x="209660" y="175747"/>
                </a:lnTo>
                <a:lnTo>
                  <a:pt x="222024" y="198092"/>
                </a:lnTo>
                <a:lnTo>
                  <a:pt x="234253" y="221605"/>
                </a:lnTo>
                <a:lnTo>
                  <a:pt x="246347" y="246268"/>
                </a:lnTo>
                <a:lnTo>
                  <a:pt x="258305" y="272056"/>
                </a:lnTo>
                <a:lnTo>
                  <a:pt x="270123" y="298947"/>
                </a:lnTo>
                <a:lnTo>
                  <a:pt x="281798" y="326920"/>
                </a:lnTo>
                <a:lnTo>
                  <a:pt x="293325" y="355949"/>
                </a:lnTo>
                <a:lnTo>
                  <a:pt x="304704" y="386016"/>
                </a:lnTo>
                <a:lnTo>
                  <a:pt x="315925" y="417095"/>
                </a:lnTo>
                <a:lnTo>
                  <a:pt x="326988" y="449162"/>
                </a:lnTo>
                <a:lnTo>
                  <a:pt x="337883" y="482195"/>
                </a:lnTo>
                <a:lnTo>
                  <a:pt x="348609" y="516167"/>
                </a:lnTo>
                <a:lnTo>
                  <a:pt x="359159" y="551057"/>
                </a:lnTo>
                <a:lnTo>
                  <a:pt x="369528" y="586842"/>
                </a:lnTo>
                <a:lnTo>
                  <a:pt x="379710" y="623495"/>
                </a:lnTo>
                <a:lnTo>
                  <a:pt x="389699" y="660992"/>
                </a:lnTo>
                <a:lnTo>
                  <a:pt x="399488" y="699310"/>
                </a:lnTo>
                <a:lnTo>
                  <a:pt x="409076" y="738425"/>
                </a:lnTo>
                <a:lnTo>
                  <a:pt x="418450" y="778310"/>
                </a:lnTo>
                <a:lnTo>
                  <a:pt x="427608" y="818944"/>
                </a:lnTo>
                <a:lnTo>
                  <a:pt x="436554" y="860340"/>
                </a:lnTo>
                <a:lnTo>
                  <a:pt x="453727" y="945078"/>
                </a:lnTo>
                <a:lnTo>
                  <a:pt x="469946" y="1032452"/>
                </a:lnTo>
                <a:lnTo>
                  <a:pt x="485154" y="1122224"/>
                </a:lnTo>
                <a:lnTo>
                  <a:pt x="499302" y="1214195"/>
                </a:lnTo>
                <a:lnTo>
                  <a:pt x="512340" y="1308167"/>
                </a:lnTo>
                <a:lnTo>
                  <a:pt x="524216" y="1403940"/>
                </a:lnTo>
                <a:lnTo>
                  <a:pt x="534885" y="1501313"/>
                </a:lnTo>
                <a:lnTo>
                  <a:pt x="544293" y="1600092"/>
                </a:lnTo>
                <a:lnTo>
                  <a:pt x="552392" y="1700077"/>
                </a:lnTo>
                <a:lnTo>
                  <a:pt x="559131" y="1801067"/>
                </a:lnTo>
                <a:lnTo>
                  <a:pt x="564461" y="1902862"/>
                </a:lnTo>
                <a:lnTo>
                  <a:pt x="568330" y="2005269"/>
                </a:lnTo>
                <a:lnTo>
                  <a:pt x="570689" y="2108073"/>
                </a:lnTo>
                <a:lnTo>
                  <a:pt x="571486" y="2211090"/>
                </a:lnTo>
                <a:lnTo>
                  <a:pt x="570702" y="2314108"/>
                </a:lnTo>
                <a:lnTo>
                  <a:pt x="568382" y="2416911"/>
                </a:lnTo>
                <a:lnTo>
                  <a:pt x="564576" y="2519305"/>
                </a:lnTo>
                <a:lnTo>
                  <a:pt x="559333" y="2621094"/>
                </a:lnTo>
                <a:lnTo>
                  <a:pt x="552704" y="2722084"/>
                </a:lnTo>
                <a:lnTo>
                  <a:pt x="544737" y="2822061"/>
                </a:lnTo>
                <a:lnTo>
                  <a:pt x="535482" y="2920848"/>
                </a:lnTo>
                <a:lnTo>
                  <a:pt x="524988" y="3018211"/>
                </a:lnTo>
                <a:lnTo>
                  <a:pt x="513305" y="3113976"/>
                </a:lnTo>
                <a:lnTo>
                  <a:pt x="500481" y="3207948"/>
                </a:lnTo>
                <a:lnTo>
                  <a:pt x="486566" y="3299911"/>
                </a:lnTo>
                <a:lnTo>
                  <a:pt x="471605" y="3389671"/>
                </a:lnTo>
                <a:lnTo>
                  <a:pt x="455652" y="3477053"/>
                </a:lnTo>
                <a:lnTo>
                  <a:pt x="438759" y="3561784"/>
                </a:lnTo>
                <a:lnTo>
                  <a:pt x="429960" y="3603174"/>
                </a:lnTo>
                <a:lnTo>
                  <a:pt x="420952" y="3643804"/>
                </a:lnTo>
                <a:lnTo>
                  <a:pt x="411729" y="3683693"/>
                </a:lnTo>
                <a:lnTo>
                  <a:pt x="402300" y="3722802"/>
                </a:lnTo>
                <a:lnTo>
                  <a:pt x="392670" y="3761112"/>
                </a:lnTo>
                <a:lnTo>
                  <a:pt x="382845" y="3798623"/>
                </a:lnTo>
                <a:lnTo>
                  <a:pt x="372831" y="3835256"/>
                </a:lnTo>
                <a:lnTo>
                  <a:pt x="362632" y="3871051"/>
                </a:lnTo>
                <a:lnTo>
                  <a:pt x="352253" y="3905929"/>
                </a:lnTo>
                <a:lnTo>
                  <a:pt x="341703" y="3939911"/>
                </a:lnTo>
                <a:lnTo>
                  <a:pt x="330985" y="3972938"/>
                </a:lnTo>
                <a:lnTo>
                  <a:pt x="320105" y="4004989"/>
                </a:lnTo>
                <a:lnTo>
                  <a:pt x="309066" y="4036066"/>
                </a:lnTo>
                <a:lnTo>
                  <a:pt x="297876" y="4066129"/>
                </a:lnTo>
                <a:lnTo>
                  <a:pt x="286536" y="4095159"/>
                </a:lnTo>
                <a:lnTo>
                  <a:pt x="275052" y="4123136"/>
                </a:lnTo>
                <a:lnTo>
                  <a:pt x="263429" y="4150021"/>
                </a:lnTo>
                <a:lnTo>
                  <a:pt x="251668" y="4175795"/>
                </a:lnTo>
                <a:lnTo>
                  <a:pt x="239770" y="4200458"/>
                </a:lnTo>
                <a:lnTo>
                  <a:pt x="227742" y="4223970"/>
                </a:lnTo>
                <a:lnTo>
                  <a:pt x="215581" y="4246313"/>
                </a:lnTo>
                <a:lnTo>
                  <a:pt x="203288" y="4267466"/>
                </a:lnTo>
                <a:lnTo>
                  <a:pt x="190861" y="4287411"/>
                </a:lnTo>
                <a:lnTo>
                  <a:pt x="178294" y="4306127"/>
                </a:lnTo>
                <a:lnTo>
                  <a:pt x="165582" y="4323576"/>
                </a:lnTo>
                <a:lnTo>
                  <a:pt x="152715" y="4339758"/>
                </a:lnTo>
                <a:lnTo>
                  <a:pt x="138196" y="4356330"/>
                </a:lnTo>
                <a:lnTo>
                  <a:pt x="111957" y="4373369"/>
                </a:lnTo>
                <a:lnTo>
                  <a:pt x="90060" y="4339641"/>
                </a:lnTo>
                <a:lnTo>
                  <a:pt x="113959" y="4324122"/>
                </a:lnTo>
                <a:lnTo>
                  <a:pt x="109782" y="4327729"/>
                </a:lnTo>
                <a:lnTo>
                  <a:pt x="122148" y="4313613"/>
                </a:lnTo>
                <a:lnTo>
                  <a:pt x="121536" y="4314355"/>
                </a:lnTo>
                <a:lnTo>
                  <a:pt x="133841" y="4298875"/>
                </a:lnTo>
                <a:lnTo>
                  <a:pt x="133325" y="4299557"/>
                </a:lnTo>
                <a:lnTo>
                  <a:pt x="145561" y="4282751"/>
                </a:lnTo>
                <a:lnTo>
                  <a:pt x="145124" y="4283375"/>
                </a:lnTo>
                <a:lnTo>
                  <a:pt x="157286" y="4265282"/>
                </a:lnTo>
                <a:lnTo>
                  <a:pt x="156913" y="4265848"/>
                </a:lnTo>
                <a:lnTo>
                  <a:pt x="168995" y="4246469"/>
                </a:lnTo>
                <a:lnTo>
                  <a:pt x="168675" y="4246995"/>
                </a:lnTo>
                <a:lnTo>
                  <a:pt x="180671" y="4226349"/>
                </a:lnTo>
                <a:lnTo>
                  <a:pt x="180395" y="4226856"/>
                </a:lnTo>
                <a:lnTo>
                  <a:pt x="192298" y="4204981"/>
                </a:lnTo>
                <a:lnTo>
                  <a:pt x="192058" y="4205429"/>
                </a:lnTo>
                <a:lnTo>
                  <a:pt x="203863" y="4182366"/>
                </a:lnTo>
                <a:lnTo>
                  <a:pt x="203653" y="4182775"/>
                </a:lnTo>
                <a:lnTo>
                  <a:pt x="215353" y="4158521"/>
                </a:lnTo>
                <a:lnTo>
                  <a:pt x="215168" y="4158931"/>
                </a:lnTo>
                <a:lnTo>
                  <a:pt x="226758" y="4133508"/>
                </a:lnTo>
                <a:lnTo>
                  <a:pt x="226594" y="4133878"/>
                </a:lnTo>
                <a:lnTo>
                  <a:pt x="238066" y="4107344"/>
                </a:lnTo>
                <a:lnTo>
                  <a:pt x="237922" y="4107695"/>
                </a:lnTo>
                <a:lnTo>
                  <a:pt x="249270" y="4080049"/>
                </a:lnTo>
                <a:lnTo>
                  <a:pt x="249141" y="4080381"/>
                </a:lnTo>
                <a:lnTo>
                  <a:pt x="260358" y="4051663"/>
                </a:lnTo>
                <a:lnTo>
                  <a:pt x="260243" y="4051956"/>
                </a:lnTo>
                <a:lnTo>
                  <a:pt x="271326" y="4022185"/>
                </a:lnTo>
                <a:lnTo>
                  <a:pt x="271222" y="4022478"/>
                </a:lnTo>
                <a:lnTo>
                  <a:pt x="282163" y="3991674"/>
                </a:lnTo>
                <a:lnTo>
                  <a:pt x="282069" y="3991946"/>
                </a:lnTo>
                <a:lnTo>
                  <a:pt x="292861" y="3960129"/>
                </a:lnTo>
                <a:lnTo>
                  <a:pt x="292775" y="3960402"/>
                </a:lnTo>
                <a:lnTo>
                  <a:pt x="303413" y="3927609"/>
                </a:lnTo>
                <a:lnTo>
                  <a:pt x="303337" y="3927863"/>
                </a:lnTo>
                <a:lnTo>
                  <a:pt x="313813" y="3894115"/>
                </a:lnTo>
                <a:lnTo>
                  <a:pt x="313743" y="3894349"/>
                </a:lnTo>
                <a:lnTo>
                  <a:pt x="324054" y="3859685"/>
                </a:lnTo>
                <a:lnTo>
                  <a:pt x="323989" y="3859919"/>
                </a:lnTo>
                <a:lnTo>
                  <a:pt x="334126" y="3824338"/>
                </a:lnTo>
                <a:lnTo>
                  <a:pt x="334068" y="3824552"/>
                </a:lnTo>
                <a:lnTo>
                  <a:pt x="344025" y="3788114"/>
                </a:lnTo>
                <a:lnTo>
                  <a:pt x="343970" y="3788329"/>
                </a:lnTo>
                <a:lnTo>
                  <a:pt x="353745" y="3751033"/>
                </a:lnTo>
                <a:lnTo>
                  <a:pt x="353694" y="3751227"/>
                </a:lnTo>
                <a:lnTo>
                  <a:pt x="363275" y="3713093"/>
                </a:lnTo>
                <a:lnTo>
                  <a:pt x="363228" y="3713288"/>
                </a:lnTo>
                <a:lnTo>
                  <a:pt x="372613" y="3674354"/>
                </a:lnTo>
                <a:lnTo>
                  <a:pt x="372570" y="3674549"/>
                </a:lnTo>
                <a:lnTo>
                  <a:pt x="381749" y="3634836"/>
                </a:lnTo>
                <a:lnTo>
                  <a:pt x="381710" y="3635011"/>
                </a:lnTo>
                <a:lnTo>
                  <a:pt x="390681" y="3594556"/>
                </a:lnTo>
                <a:lnTo>
                  <a:pt x="390642" y="3594732"/>
                </a:lnTo>
                <a:lnTo>
                  <a:pt x="399397" y="3553556"/>
                </a:lnTo>
                <a:lnTo>
                  <a:pt x="399346" y="3553790"/>
                </a:lnTo>
                <a:lnTo>
                  <a:pt x="416181" y="3469352"/>
                </a:lnTo>
                <a:lnTo>
                  <a:pt x="416120" y="3469664"/>
                </a:lnTo>
                <a:lnTo>
                  <a:pt x="432017" y="3382614"/>
                </a:lnTo>
                <a:lnTo>
                  <a:pt x="431964" y="3382926"/>
                </a:lnTo>
                <a:lnTo>
                  <a:pt x="446874" y="3293458"/>
                </a:lnTo>
                <a:lnTo>
                  <a:pt x="446825" y="3293750"/>
                </a:lnTo>
                <a:lnTo>
                  <a:pt x="460698" y="3202080"/>
                </a:lnTo>
                <a:lnTo>
                  <a:pt x="460657" y="3202372"/>
                </a:lnTo>
                <a:lnTo>
                  <a:pt x="473442" y="3108693"/>
                </a:lnTo>
                <a:lnTo>
                  <a:pt x="473405" y="3108966"/>
                </a:lnTo>
                <a:lnTo>
                  <a:pt x="485053" y="3013474"/>
                </a:lnTo>
                <a:lnTo>
                  <a:pt x="485021" y="3013766"/>
                </a:lnTo>
                <a:lnTo>
                  <a:pt x="495486" y="2916675"/>
                </a:lnTo>
                <a:lnTo>
                  <a:pt x="495457" y="2916948"/>
                </a:lnTo>
                <a:lnTo>
                  <a:pt x="504685" y="2818454"/>
                </a:lnTo>
                <a:lnTo>
                  <a:pt x="504661" y="2818727"/>
                </a:lnTo>
                <a:lnTo>
                  <a:pt x="512605" y="2719043"/>
                </a:lnTo>
                <a:lnTo>
                  <a:pt x="512585" y="2719316"/>
                </a:lnTo>
                <a:lnTo>
                  <a:pt x="519195" y="2618618"/>
                </a:lnTo>
                <a:lnTo>
                  <a:pt x="519180" y="2618891"/>
                </a:lnTo>
                <a:lnTo>
                  <a:pt x="524407" y="2517394"/>
                </a:lnTo>
                <a:lnTo>
                  <a:pt x="524395" y="2517667"/>
                </a:lnTo>
                <a:lnTo>
                  <a:pt x="528190" y="2415566"/>
                </a:lnTo>
                <a:lnTo>
                  <a:pt x="528182" y="2415858"/>
                </a:lnTo>
                <a:lnTo>
                  <a:pt x="530494" y="2313347"/>
                </a:lnTo>
                <a:lnTo>
                  <a:pt x="530490" y="2313659"/>
                </a:lnTo>
                <a:lnTo>
                  <a:pt x="531272" y="2210934"/>
                </a:lnTo>
                <a:lnTo>
                  <a:pt x="531272" y="2211246"/>
                </a:lnTo>
                <a:lnTo>
                  <a:pt x="530477" y="2108540"/>
                </a:lnTo>
                <a:lnTo>
                  <a:pt x="530480" y="2108852"/>
                </a:lnTo>
                <a:lnTo>
                  <a:pt x="528129" y="2006341"/>
                </a:lnTo>
                <a:lnTo>
                  <a:pt x="528139" y="2006634"/>
                </a:lnTo>
                <a:lnTo>
                  <a:pt x="524280" y="1904527"/>
                </a:lnTo>
                <a:lnTo>
                  <a:pt x="524294" y="1904817"/>
                </a:lnTo>
                <a:lnTo>
                  <a:pt x="518979" y="1803312"/>
                </a:lnTo>
                <a:lnTo>
                  <a:pt x="518996" y="1803599"/>
                </a:lnTo>
                <a:lnTo>
                  <a:pt x="512277" y="1702896"/>
                </a:lnTo>
                <a:lnTo>
                  <a:pt x="512297" y="1703180"/>
                </a:lnTo>
                <a:lnTo>
                  <a:pt x="504221" y="1603481"/>
                </a:lnTo>
                <a:lnTo>
                  <a:pt x="504246" y="1603764"/>
                </a:lnTo>
                <a:lnTo>
                  <a:pt x="494866" y="1505269"/>
                </a:lnTo>
                <a:lnTo>
                  <a:pt x="494893" y="1505552"/>
                </a:lnTo>
                <a:lnTo>
                  <a:pt x="484257" y="1408461"/>
                </a:lnTo>
                <a:lnTo>
                  <a:pt x="484290" y="1408746"/>
                </a:lnTo>
                <a:lnTo>
                  <a:pt x="472449" y="1313259"/>
                </a:lnTo>
                <a:lnTo>
                  <a:pt x="472486" y="1313548"/>
                </a:lnTo>
                <a:lnTo>
                  <a:pt x="459489" y="1219869"/>
                </a:lnTo>
                <a:lnTo>
                  <a:pt x="459532" y="1220161"/>
                </a:lnTo>
                <a:lnTo>
                  <a:pt x="445431" y="1128488"/>
                </a:lnTo>
                <a:lnTo>
                  <a:pt x="445480" y="1128791"/>
                </a:lnTo>
                <a:lnTo>
                  <a:pt x="430324" y="1039325"/>
                </a:lnTo>
                <a:lnTo>
                  <a:pt x="430379" y="1039637"/>
                </a:lnTo>
                <a:lnTo>
                  <a:pt x="414219" y="952578"/>
                </a:lnTo>
                <a:lnTo>
                  <a:pt x="414281" y="952902"/>
                </a:lnTo>
                <a:lnTo>
                  <a:pt x="397166" y="868453"/>
                </a:lnTo>
                <a:lnTo>
                  <a:pt x="397221" y="868706"/>
                </a:lnTo>
                <a:lnTo>
                  <a:pt x="388320" y="827522"/>
                </a:lnTo>
                <a:lnTo>
                  <a:pt x="388359" y="827698"/>
                </a:lnTo>
                <a:lnTo>
                  <a:pt x="379240" y="787241"/>
                </a:lnTo>
                <a:lnTo>
                  <a:pt x="379281" y="787421"/>
                </a:lnTo>
                <a:lnTo>
                  <a:pt x="369949" y="747717"/>
                </a:lnTo>
                <a:lnTo>
                  <a:pt x="369994" y="747902"/>
                </a:lnTo>
                <a:lnTo>
                  <a:pt x="360454" y="708976"/>
                </a:lnTo>
                <a:lnTo>
                  <a:pt x="360503" y="709167"/>
                </a:lnTo>
                <a:lnTo>
                  <a:pt x="350762" y="671044"/>
                </a:lnTo>
                <a:lnTo>
                  <a:pt x="350814" y="671243"/>
                </a:lnTo>
                <a:lnTo>
                  <a:pt x="340878" y="633947"/>
                </a:lnTo>
                <a:lnTo>
                  <a:pt x="340935" y="634154"/>
                </a:lnTo>
                <a:lnTo>
                  <a:pt x="330811" y="597711"/>
                </a:lnTo>
                <a:lnTo>
                  <a:pt x="330872" y="597924"/>
                </a:lnTo>
                <a:lnTo>
                  <a:pt x="320567" y="562361"/>
                </a:lnTo>
                <a:lnTo>
                  <a:pt x="320634" y="562583"/>
                </a:lnTo>
                <a:lnTo>
                  <a:pt x="310152" y="527923"/>
                </a:lnTo>
                <a:lnTo>
                  <a:pt x="310224" y="528157"/>
                </a:lnTo>
                <a:lnTo>
                  <a:pt x="299574" y="494423"/>
                </a:lnTo>
                <a:lnTo>
                  <a:pt x="299654" y="494668"/>
                </a:lnTo>
                <a:lnTo>
                  <a:pt x="288841" y="461888"/>
                </a:lnTo>
                <a:lnTo>
                  <a:pt x="288926" y="462145"/>
                </a:lnTo>
                <a:lnTo>
                  <a:pt x="277957" y="430343"/>
                </a:lnTo>
                <a:lnTo>
                  <a:pt x="278052" y="430616"/>
                </a:lnTo>
                <a:lnTo>
                  <a:pt x="266931" y="399816"/>
                </a:lnTo>
                <a:lnTo>
                  <a:pt x="267036" y="400104"/>
                </a:lnTo>
                <a:lnTo>
                  <a:pt x="255772" y="370334"/>
                </a:lnTo>
                <a:lnTo>
                  <a:pt x="255889" y="370638"/>
                </a:lnTo>
                <a:lnTo>
                  <a:pt x="244485" y="341922"/>
                </a:lnTo>
                <a:lnTo>
                  <a:pt x="244618" y="342246"/>
                </a:lnTo>
                <a:lnTo>
                  <a:pt x="233083" y="314606"/>
                </a:lnTo>
                <a:lnTo>
                  <a:pt x="233231" y="314951"/>
                </a:lnTo>
                <a:lnTo>
                  <a:pt x="221569" y="288417"/>
                </a:lnTo>
                <a:lnTo>
                  <a:pt x="221735" y="288785"/>
                </a:lnTo>
                <a:lnTo>
                  <a:pt x="209954" y="263380"/>
                </a:lnTo>
                <a:lnTo>
                  <a:pt x="210144" y="263776"/>
                </a:lnTo>
                <a:lnTo>
                  <a:pt x="198250" y="239522"/>
                </a:lnTo>
                <a:lnTo>
                  <a:pt x="198464" y="239947"/>
                </a:lnTo>
                <a:lnTo>
                  <a:pt x="186465" y="216874"/>
                </a:lnTo>
                <a:lnTo>
                  <a:pt x="186710" y="217332"/>
                </a:lnTo>
                <a:lnTo>
                  <a:pt x="174610" y="195463"/>
                </a:lnTo>
                <a:lnTo>
                  <a:pt x="174892" y="195956"/>
                </a:lnTo>
                <a:lnTo>
                  <a:pt x="162697" y="175316"/>
                </a:lnTo>
                <a:lnTo>
                  <a:pt x="163024" y="175849"/>
                </a:lnTo>
                <a:lnTo>
                  <a:pt x="150741" y="156464"/>
                </a:lnTo>
                <a:lnTo>
                  <a:pt x="151121" y="157041"/>
                </a:lnTo>
                <a:lnTo>
                  <a:pt x="138757" y="138935"/>
                </a:lnTo>
                <a:lnTo>
                  <a:pt x="139202" y="139560"/>
                </a:lnTo>
                <a:lnTo>
                  <a:pt x="126763" y="122758"/>
                </a:lnTo>
                <a:lnTo>
                  <a:pt x="127286" y="123435"/>
                </a:lnTo>
                <a:lnTo>
                  <a:pt x="114778" y="107962"/>
                </a:lnTo>
                <a:lnTo>
                  <a:pt x="115398" y="108693"/>
                </a:lnTo>
                <a:lnTo>
                  <a:pt x="102827" y="94574"/>
                </a:lnTo>
                <a:lnTo>
                  <a:pt x="103564" y="95359"/>
                </a:lnTo>
                <a:lnTo>
                  <a:pt x="90936" y="82620"/>
                </a:lnTo>
                <a:lnTo>
                  <a:pt x="91815" y="83455"/>
                </a:lnTo>
                <a:lnTo>
                  <a:pt x="79137" y="72121"/>
                </a:lnTo>
                <a:lnTo>
                  <a:pt x="80186" y="72997"/>
                </a:lnTo>
                <a:lnTo>
                  <a:pt x="67464" y="63093"/>
                </a:lnTo>
                <a:lnTo>
                  <a:pt x="68715" y="63992"/>
                </a:lnTo>
                <a:lnTo>
                  <a:pt x="55955" y="55543"/>
                </a:lnTo>
                <a:lnTo>
                  <a:pt x="57437" y="56434"/>
                </a:lnTo>
                <a:lnTo>
                  <a:pt x="44646" y="49465"/>
                </a:lnTo>
                <a:lnTo>
                  <a:pt x="46380" y="50305"/>
                </a:lnTo>
                <a:lnTo>
                  <a:pt x="33564" y="44841"/>
                </a:lnTo>
                <a:lnTo>
                  <a:pt x="35558" y="45569"/>
                </a:lnTo>
                <a:lnTo>
                  <a:pt x="22723" y="41635"/>
                </a:lnTo>
                <a:lnTo>
                  <a:pt x="24955" y="42182"/>
                </a:lnTo>
                <a:lnTo>
                  <a:pt x="12108" y="39803"/>
                </a:lnTo>
                <a:lnTo>
                  <a:pt x="14522" y="40100"/>
                </a:lnTo>
                <a:lnTo>
                  <a:pt x="1668" y="39302"/>
                </a:lnTo>
                <a:close/>
                <a:moveTo>
                  <a:pt x="146715" y="4400703"/>
                </a:moveTo>
                <a:lnTo>
                  <a:pt x="11852" y="4402945"/>
                </a:lnTo>
                <a:lnTo>
                  <a:pt x="90964" y="4293708"/>
                </a:lnTo>
                <a:close/>
              </a:path>
            </a:pathLst>
          </a:custGeom>
          <a:solidFill>
            <a:srgbClr val="0F6FC6">
              <a:alpha val="60000"/>
            </a:srgbClr>
          </a:solidFill>
          <a:ln w="1949" cap="flat">
            <a:noFill/>
            <a:prstDash val="solid"/>
            <a:miter/>
          </a:ln>
        </p:spPr>
        <p:txBody>
          <a:bodyPr rtlCol="0" anchor="ctr"/>
          <a:lstStyle/>
          <a:p>
            <a:endParaRPr lang="de-DE"/>
          </a:p>
        </p:txBody>
      </p:sp>
      <p:sp>
        <p:nvSpPr>
          <p:cNvPr id="110" name="Freihandform: Form 109">
            <a:extLst>
              <a:ext uri="{FF2B5EF4-FFF2-40B4-BE49-F238E27FC236}">
                <a16:creationId xmlns:a16="http://schemas.microsoft.com/office/drawing/2014/main" id="{281169C3-BAB8-EE16-7686-41033D4F2D2A}"/>
              </a:ext>
            </a:extLst>
          </p:cNvPr>
          <p:cNvSpPr/>
          <p:nvPr/>
        </p:nvSpPr>
        <p:spPr>
          <a:xfrm>
            <a:off x="7344419" y="1741755"/>
            <a:ext cx="1699173" cy="290512"/>
          </a:xfrm>
          <a:custGeom>
            <a:avLst/>
            <a:gdLst>
              <a:gd name="connsiteX0" fmla="*/ -394 w 1699173"/>
              <a:gd name="connsiteY0" fmla="*/ 277987 h 290512"/>
              <a:gd name="connsiteX1" fmla="*/ 1698779 w 1699173"/>
              <a:gd name="connsiteY1" fmla="*/ 290773 h 290512"/>
            </a:gdLst>
            <a:ahLst/>
            <a:cxnLst>
              <a:cxn ang="0">
                <a:pos x="connsiteX0" y="connsiteY0"/>
              </a:cxn>
              <a:cxn ang="0">
                <a:pos x="connsiteX1" y="connsiteY1"/>
              </a:cxn>
            </a:cxnLst>
            <a:rect l="l" t="t" r="r" b="b"/>
            <a:pathLst>
              <a:path w="1699173" h="290512">
                <a:moveTo>
                  <a:pt x="-394" y="277987"/>
                </a:moveTo>
                <a:cubicBezTo>
                  <a:pt x="505359" y="-97000"/>
                  <a:pt x="1198428" y="-91784"/>
                  <a:pt x="1698779" y="290773"/>
                </a:cubicBezTo>
              </a:path>
            </a:pathLst>
          </a:custGeom>
          <a:noFill/>
          <a:ln w="40202" cap="flat">
            <a:solidFill>
              <a:srgbClr val="006634">
                <a:alpha val="60000"/>
              </a:srgbClr>
            </a:solidFill>
            <a:prstDash val="solid"/>
            <a:miter/>
          </a:ln>
        </p:spPr>
        <p:txBody>
          <a:bodyPr rtlCol="0" anchor="ctr"/>
          <a:lstStyle/>
          <a:p>
            <a:endParaRPr lang="de-DE"/>
          </a:p>
        </p:txBody>
      </p:sp>
      <p:sp>
        <p:nvSpPr>
          <p:cNvPr id="111" name="Freihandform: Form 110">
            <a:extLst>
              <a:ext uri="{FF2B5EF4-FFF2-40B4-BE49-F238E27FC236}">
                <a16:creationId xmlns:a16="http://schemas.microsoft.com/office/drawing/2014/main" id="{9AFB6163-839D-1C02-3123-D3B4FF814E0C}"/>
              </a:ext>
            </a:extLst>
          </p:cNvPr>
          <p:cNvSpPr/>
          <p:nvPr/>
        </p:nvSpPr>
        <p:spPr>
          <a:xfrm>
            <a:off x="8940060" y="1931207"/>
            <a:ext cx="154032" cy="145273"/>
          </a:xfrm>
          <a:custGeom>
            <a:avLst/>
            <a:gdLst>
              <a:gd name="connsiteX0" fmla="*/ -394 w 154032"/>
              <a:gd name="connsiteY0" fmla="*/ 120431 h 145273"/>
              <a:gd name="connsiteX1" fmla="*/ 98245 w 154032"/>
              <a:gd name="connsiteY1" fmla="*/ 261 h 145273"/>
              <a:gd name="connsiteX2" fmla="*/ 153639 w 154032"/>
              <a:gd name="connsiteY2" fmla="*/ 145535 h 145273"/>
            </a:gdLst>
            <a:ahLst/>
            <a:cxnLst>
              <a:cxn ang="0">
                <a:pos x="connsiteX0" y="connsiteY0"/>
              </a:cxn>
              <a:cxn ang="0">
                <a:pos x="connsiteX1" y="connsiteY1"/>
              </a:cxn>
              <a:cxn ang="0">
                <a:pos x="connsiteX2" y="connsiteY2"/>
              </a:cxn>
            </a:cxnLst>
            <a:rect l="l" t="t" r="r" b="b"/>
            <a:pathLst>
              <a:path w="154032" h="145273">
                <a:moveTo>
                  <a:pt x="-394" y="120431"/>
                </a:moveTo>
                <a:lnTo>
                  <a:pt x="98245" y="261"/>
                </a:lnTo>
                <a:lnTo>
                  <a:pt x="153639" y="145535"/>
                </a:lnTo>
                <a:close/>
              </a:path>
            </a:pathLst>
          </a:custGeom>
          <a:solidFill>
            <a:srgbClr val="3A8963"/>
          </a:solidFill>
          <a:ln w="1949" cap="flat">
            <a:noFill/>
            <a:prstDash val="solid"/>
            <a:miter/>
          </a:ln>
        </p:spPr>
        <p:txBody>
          <a:bodyPr rtlCol="0" anchor="ctr"/>
          <a:lstStyle/>
          <a:p>
            <a:endParaRPr lang="de-DE"/>
          </a:p>
        </p:txBody>
      </p:sp>
      <p:sp>
        <p:nvSpPr>
          <p:cNvPr id="96" name="Textfeld 95">
            <a:extLst>
              <a:ext uri="{FF2B5EF4-FFF2-40B4-BE49-F238E27FC236}">
                <a16:creationId xmlns:a16="http://schemas.microsoft.com/office/drawing/2014/main" id="{9C37FFDF-84E5-4877-D375-20F3DCC59071}"/>
              </a:ext>
            </a:extLst>
          </p:cNvPr>
          <p:cNvSpPr txBox="1"/>
          <p:nvPr/>
        </p:nvSpPr>
        <p:spPr>
          <a:xfrm>
            <a:off x="6903302" y="1005840"/>
            <a:ext cx="2586298" cy="415498"/>
          </a:xfrm>
          <a:prstGeom prst="rect">
            <a:avLst/>
          </a:prstGeom>
          <a:noFill/>
        </p:spPr>
        <p:txBody>
          <a:bodyPr wrap="square" rtlCol="0">
            <a:spAutoFit/>
          </a:bodyPr>
          <a:lstStyle/>
          <a:p>
            <a:pPr algn="ctr"/>
            <a:r>
              <a:rPr lang="en-US" sz="1050" dirty="0">
                <a:solidFill>
                  <a:schemeClr val="accent4"/>
                </a:solidFill>
                <a:effectLst>
                  <a:glow rad="304800">
                    <a:schemeClr val="accent5">
                      <a:satMod val="175000"/>
                      <a:alpha val="80000"/>
                    </a:schemeClr>
                  </a:glow>
                </a:effectLst>
              </a:rPr>
              <a:t>Comparison of text use/generation between language and STEM subjects</a:t>
            </a:r>
            <a:endParaRPr lang="de-DE" sz="1050" dirty="0">
              <a:solidFill>
                <a:schemeClr val="accent4"/>
              </a:solidFill>
              <a:effectLst>
                <a:glow rad="304800">
                  <a:schemeClr val="accent5">
                    <a:satMod val="175000"/>
                    <a:alpha val="80000"/>
                  </a:schemeClr>
                </a:glow>
              </a:effectLst>
            </a:endParaRPr>
          </a:p>
        </p:txBody>
      </p:sp>
      <p:sp>
        <p:nvSpPr>
          <p:cNvPr id="97" name="Textfeld 96">
            <a:extLst>
              <a:ext uri="{FF2B5EF4-FFF2-40B4-BE49-F238E27FC236}">
                <a16:creationId xmlns:a16="http://schemas.microsoft.com/office/drawing/2014/main" id="{B07BA7E4-BF4F-FC1F-F726-940747056687}"/>
              </a:ext>
            </a:extLst>
          </p:cNvPr>
          <p:cNvSpPr txBox="1"/>
          <p:nvPr/>
        </p:nvSpPr>
        <p:spPr>
          <a:xfrm>
            <a:off x="7344419" y="1556797"/>
            <a:ext cx="1699172" cy="415498"/>
          </a:xfrm>
          <a:prstGeom prst="rect">
            <a:avLst/>
          </a:prstGeom>
          <a:noFill/>
        </p:spPr>
        <p:txBody>
          <a:bodyPr wrap="square" rtlCol="0">
            <a:spAutoFit/>
          </a:bodyPr>
          <a:lstStyle/>
          <a:p>
            <a:pPr algn="ctr"/>
            <a:r>
              <a:rPr lang="de-DE" sz="1050" dirty="0">
                <a:solidFill>
                  <a:schemeClr val="accent4"/>
                </a:solidFill>
                <a:effectLst>
                  <a:glow rad="304800">
                    <a:schemeClr val="accent5">
                      <a:satMod val="175000"/>
                      <a:alpha val="80000"/>
                    </a:schemeClr>
                  </a:glow>
                </a:effectLst>
              </a:rPr>
              <a:t>Language-sensitive </a:t>
            </a:r>
            <a:r>
              <a:rPr lang="de-DE" sz="1050" dirty="0" err="1">
                <a:solidFill>
                  <a:schemeClr val="accent4"/>
                </a:solidFill>
                <a:effectLst>
                  <a:glow rad="304800">
                    <a:schemeClr val="accent5">
                      <a:satMod val="175000"/>
                      <a:alpha val="80000"/>
                    </a:schemeClr>
                  </a:glow>
                </a:effectLst>
              </a:rPr>
              <a:t>subject</a:t>
            </a:r>
            <a:r>
              <a:rPr lang="de-DE" sz="1050" dirty="0">
                <a:solidFill>
                  <a:schemeClr val="accent4"/>
                </a:solidFill>
                <a:effectLst>
                  <a:glow rad="304800">
                    <a:schemeClr val="accent5">
                      <a:satMod val="175000"/>
                      <a:alpha val="80000"/>
                    </a:schemeClr>
                  </a:glow>
                </a:effectLst>
              </a:rPr>
              <a:t> </a:t>
            </a:r>
            <a:r>
              <a:rPr lang="de-DE" sz="1050" dirty="0" err="1">
                <a:solidFill>
                  <a:schemeClr val="accent4"/>
                </a:solidFill>
                <a:effectLst>
                  <a:glow rad="304800">
                    <a:schemeClr val="accent5">
                      <a:satMod val="175000"/>
                      <a:alpha val="80000"/>
                    </a:schemeClr>
                  </a:glow>
                </a:effectLst>
              </a:rPr>
              <a:t>teaching</a:t>
            </a:r>
            <a:endParaRPr lang="de-DE" sz="1050" dirty="0">
              <a:solidFill>
                <a:schemeClr val="accent4"/>
              </a:solidFill>
              <a:effectLst>
                <a:glow rad="304800">
                  <a:schemeClr val="accent5">
                    <a:satMod val="175000"/>
                    <a:alpha val="80000"/>
                  </a:schemeClr>
                </a:glow>
              </a:effectLst>
            </a:endParaRPr>
          </a:p>
        </p:txBody>
      </p:sp>
      <p:sp>
        <p:nvSpPr>
          <p:cNvPr id="99" name="Textfeld 98">
            <a:extLst>
              <a:ext uri="{FF2B5EF4-FFF2-40B4-BE49-F238E27FC236}">
                <a16:creationId xmlns:a16="http://schemas.microsoft.com/office/drawing/2014/main" id="{DE39ED97-81BC-81F0-1DE4-E2CC4DDC956C}"/>
              </a:ext>
            </a:extLst>
          </p:cNvPr>
          <p:cNvSpPr txBox="1"/>
          <p:nvPr/>
        </p:nvSpPr>
        <p:spPr>
          <a:xfrm>
            <a:off x="4808220" y="2526423"/>
            <a:ext cx="2287134" cy="769441"/>
          </a:xfrm>
          <a:prstGeom prst="rect">
            <a:avLst/>
          </a:prstGeom>
          <a:noFill/>
        </p:spPr>
        <p:txBody>
          <a:bodyPr wrap="square" rtlCol="0">
            <a:spAutoFit/>
          </a:bodyPr>
          <a:lstStyle/>
          <a:p>
            <a:pPr algn="ctr"/>
            <a:r>
              <a:rPr lang="en-US" sz="1100" dirty="0">
                <a:solidFill>
                  <a:schemeClr val="accent4"/>
                </a:solidFill>
              </a:rPr>
              <a:t>Development &amp; evaluation: Course for LA students of language subjects + workshop for lecturers</a:t>
            </a:r>
            <a:endParaRPr lang="de-DE" sz="1100" dirty="0">
              <a:solidFill>
                <a:schemeClr val="accent4"/>
              </a:solidFill>
            </a:endParaRPr>
          </a:p>
        </p:txBody>
      </p:sp>
      <p:sp>
        <p:nvSpPr>
          <p:cNvPr id="100" name="Textfeld 99">
            <a:extLst>
              <a:ext uri="{FF2B5EF4-FFF2-40B4-BE49-F238E27FC236}">
                <a16:creationId xmlns:a16="http://schemas.microsoft.com/office/drawing/2014/main" id="{CA832C75-6882-2878-1280-1B60E231D21B}"/>
              </a:ext>
            </a:extLst>
          </p:cNvPr>
          <p:cNvSpPr txBox="1"/>
          <p:nvPr/>
        </p:nvSpPr>
        <p:spPr>
          <a:xfrm>
            <a:off x="9283959" y="2533259"/>
            <a:ext cx="2287134" cy="600164"/>
          </a:xfrm>
          <a:prstGeom prst="rect">
            <a:avLst/>
          </a:prstGeom>
          <a:noFill/>
        </p:spPr>
        <p:txBody>
          <a:bodyPr wrap="square" rtlCol="0">
            <a:spAutoFit/>
          </a:bodyPr>
          <a:lstStyle/>
          <a:p>
            <a:pPr algn="ctr"/>
            <a:r>
              <a:rPr lang="en-US" sz="1100" dirty="0">
                <a:solidFill>
                  <a:schemeClr val="accent4"/>
                </a:solidFill>
              </a:rPr>
              <a:t>Development &amp; evaluation: Course for LA students in STEM subjects + workshop for lecturers</a:t>
            </a:r>
            <a:endParaRPr lang="de-DE" sz="1100" dirty="0">
              <a:solidFill>
                <a:schemeClr val="accent4"/>
              </a:solidFill>
            </a:endParaRPr>
          </a:p>
        </p:txBody>
      </p:sp>
      <p:pic>
        <p:nvPicPr>
          <p:cNvPr id="114" name="Grafik 113">
            <a:extLst>
              <a:ext uri="{FF2B5EF4-FFF2-40B4-BE49-F238E27FC236}">
                <a16:creationId xmlns:a16="http://schemas.microsoft.com/office/drawing/2014/main" id="{F7846037-9299-A9E2-0778-DC2471DE578D}"/>
              </a:ext>
            </a:extLst>
          </p:cNvPr>
          <p:cNvPicPr>
            <a:picLocks noChangeAspect="1"/>
          </p:cNvPicPr>
          <p:nvPr/>
        </p:nvPicPr>
        <p:blipFill>
          <a:blip r:embed="rId5"/>
          <a:stretch>
            <a:fillRect/>
          </a:stretch>
        </p:blipFill>
        <p:spPr>
          <a:xfrm>
            <a:off x="7096329" y="2055591"/>
            <a:ext cx="2251985" cy="2304445"/>
          </a:xfrm>
          <a:custGeom>
            <a:avLst/>
            <a:gdLst>
              <a:gd name="connsiteX0" fmla="*/ 1361 w 2251985"/>
              <a:gd name="connsiteY0" fmla="*/ 725 h 2304445"/>
              <a:gd name="connsiteX1" fmla="*/ 2253347 w 2251985"/>
              <a:gd name="connsiteY1" fmla="*/ 725 h 2304445"/>
              <a:gd name="connsiteX2" fmla="*/ 2253347 w 2251985"/>
              <a:gd name="connsiteY2" fmla="*/ 2305170 h 2304445"/>
              <a:gd name="connsiteX3" fmla="*/ 1361 w 2251985"/>
              <a:gd name="connsiteY3" fmla="*/ 2305170 h 2304445"/>
            </a:gdLst>
            <a:ahLst/>
            <a:cxnLst>
              <a:cxn ang="0">
                <a:pos x="connsiteX0" y="connsiteY0"/>
              </a:cxn>
              <a:cxn ang="0">
                <a:pos x="connsiteX1" y="connsiteY1"/>
              </a:cxn>
              <a:cxn ang="0">
                <a:pos x="connsiteX2" y="connsiteY2"/>
              </a:cxn>
              <a:cxn ang="0">
                <a:pos x="connsiteX3" y="connsiteY3"/>
              </a:cxn>
            </a:cxnLst>
            <a:rect l="l" t="t" r="r" b="b"/>
            <a:pathLst>
              <a:path w="2251985" h="2304445">
                <a:moveTo>
                  <a:pt x="1361" y="725"/>
                </a:moveTo>
                <a:lnTo>
                  <a:pt x="2253347" y="725"/>
                </a:lnTo>
                <a:lnTo>
                  <a:pt x="2253347" y="2305170"/>
                </a:lnTo>
                <a:lnTo>
                  <a:pt x="1361" y="2305170"/>
                </a:lnTo>
                <a:close/>
              </a:path>
            </a:pathLst>
          </a:custGeom>
        </p:spPr>
      </p:pic>
      <p:sp>
        <p:nvSpPr>
          <p:cNvPr id="115" name="Rechteck 114">
            <a:extLst>
              <a:ext uri="{FF2B5EF4-FFF2-40B4-BE49-F238E27FC236}">
                <a16:creationId xmlns:a16="http://schemas.microsoft.com/office/drawing/2014/main" id="{98BA1966-C304-DCD0-95E6-4517F48BDAD4}"/>
              </a:ext>
            </a:extLst>
          </p:cNvPr>
          <p:cNvSpPr/>
          <p:nvPr/>
        </p:nvSpPr>
        <p:spPr>
          <a:xfrm>
            <a:off x="4567641" y="1007064"/>
            <a:ext cx="7252728" cy="2716905"/>
          </a:xfrm>
          <a:prstGeom prst="rect">
            <a:avLst/>
          </a:prstGeom>
          <a:solidFill>
            <a:schemeClr val="accent5">
              <a:alpha val="86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103" name="Freihandform: Form 102">
            <a:extLst>
              <a:ext uri="{FF2B5EF4-FFF2-40B4-BE49-F238E27FC236}">
                <a16:creationId xmlns:a16="http://schemas.microsoft.com/office/drawing/2014/main" id="{69E4B6F2-0B1A-10E5-F0F6-F79F8A11725F}"/>
              </a:ext>
            </a:extLst>
          </p:cNvPr>
          <p:cNvSpPr/>
          <p:nvPr/>
        </p:nvSpPr>
        <p:spPr>
          <a:xfrm>
            <a:off x="6904276" y="4957593"/>
            <a:ext cx="2636100" cy="1284796"/>
          </a:xfrm>
          <a:custGeom>
            <a:avLst/>
            <a:gdLst>
              <a:gd name="connsiteX0" fmla="*/ -394 w 2636100"/>
              <a:gd name="connsiteY0" fmla="*/ 121566 h 1284796"/>
              <a:gd name="connsiteX1" fmla="*/ 120921 w 2636100"/>
              <a:gd name="connsiteY1" fmla="*/ 261 h 1284796"/>
              <a:gd name="connsiteX2" fmla="*/ 2514392 w 2636100"/>
              <a:gd name="connsiteY2" fmla="*/ 261 h 1284796"/>
              <a:gd name="connsiteX3" fmla="*/ 2635707 w 2636100"/>
              <a:gd name="connsiteY3" fmla="*/ 121566 h 1284796"/>
              <a:gd name="connsiteX4" fmla="*/ 2635707 w 2636100"/>
              <a:gd name="connsiteY4" fmla="*/ 1163752 h 1284796"/>
              <a:gd name="connsiteX5" fmla="*/ 2514392 w 2636100"/>
              <a:gd name="connsiteY5" fmla="*/ 1285057 h 1284796"/>
              <a:gd name="connsiteX6" fmla="*/ 120921 w 2636100"/>
              <a:gd name="connsiteY6" fmla="*/ 1285057 h 1284796"/>
              <a:gd name="connsiteX7" fmla="*/ -394 w 2636100"/>
              <a:gd name="connsiteY7" fmla="*/ 1163752 h 12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100" h="1284796">
                <a:moveTo>
                  <a:pt x="-394" y="121566"/>
                </a:moveTo>
                <a:cubicBezTo>
                  <a:pt x="-394" y="54577"/>
                  <a:pt x="53927" y="261"/>
                  <a:pt x="120921" y="261"/>
                </a:cubicBezTo>
                <a:lnTo>
                  <a:pt x="2514392" y="261"/>
                </a:lnTo>
                <a:cubicBezTo>
                  <a:pt x="2581386" y="261"/>
                  <a:pt x="2635707" y="54577"/>
                  <a:pt x="2635707" y="121566"/>
                </a:cubicBezTo>
                <a:lnTo>
                  <a:pt x="2635707" y="1163752"/>
                </a:lnTo>
                <a:cubicBezTo>
                  <a:pt x="2635707" y="1230741"/>
                  <a:pt x="2581386" y="1285057"/>
                  <a:pt x="2514392" y="1285057"/>
                </a:cubicBezTo>
                <a:lnTo>
                  <a:pt x="120921" y="1285057"/>
                </a:lnTo>
                <a:cubicBezTo>
                  <a:pt x="53927" y="1285057"/>
                  <a:pt x="-394" y="1230741"/>
                  <a:pt x="-394" y="1163752"/>
                </a:cubicBezTo>
                <a:close/>
              </a:path>
            </a:pathLst>
          </a:custGeom>
          <a:noFill/>
          <a:ln w="8934" cap="flat">
            <a:solidFill>
              <a:srgbClr val="A11E3B"/>
            </a:solid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E6857821-4900-093B-8415-81BCB200CF54}"/>
              </a:ext>
            </a:extLst>
          </p:cNvPr>
          <p:cNvSpPr/>
          <p:nvPr/>
        </p:nvSpPr>
        <p:spPr>
          <a:xfrm>
            <a:off x="6903301" y="4956618"/>
            <a:ext cx="2636100" cy="729156"/>
          </a:xfrm>
          <a:custGeom>
            <a:avLst/>
            <a:gdLst>
              <a:gd name="connsiteX0" fmla="*/ 121136 w 2636100"/>
              <a:gd name="connsiteY0" fmla="*/ 261 h 729156"/>
              <a:gd name="connsiteX1" fmla="*/ 2514177 w 2636100"/>
              <a:gd name="connsiteY1" fmla="*/ 261 h 729156"/>
              <a:gd name="connsiteX2" fmla="*/ 2635707 w 2636100"/>
              <a:gd name="connsiteY2" fmla="*/ 121800 h 729156"/>
              <a:gd name="connsiteX3" fmla="*/ 2635707 w 2636100"/>
              <a:gd name="connsiteY3" fmla="*/ 729417 h 729156"/>
              <a:gd name="connsiteX4" fmla="*/ -394 w 2636100"/>
              <a:gd name="connsiteY4" fmla="*/ 729417 h 729156"/>
              <a:gd name="connsiteX5" fmla="*/ -394 w 2636100"/>
              <a:gd name="connsiteY5" fmla="*/ 121800 h 729156"/>
              <a:gd name="connsiteX6" fmla="*/ 121136 w 2636100"/>
              <a:gd name="connsiteY6" fmla="*/ 261 h 72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100" h="729156">
                <a:moveTo>
                  <a:pt x="121136" y="261"/>
                </a:moveTo>
                <a:lnTo>
                  <a:pt x="2514177" y="261"/>
                </a:lnTo>
                <a:cubicBezTo>
                  <a:pt x="2581289" y="261"/>
                  <a:pt x="2635707" y="54675"/>
                  <a:pt x="2635707" y="121800"/>
                </a:cubicBezTo>
                <a:lnTo>
                  <a:pt x="2635707" y="729417"/>
                </a:lnTo>
                <a:lnTo>
                  <a:pt x="-394" y="729417"/>
                </a:lnTo>
                <a:lnTo>
                  <a:pt x="-394" y="121800"/>
                </a:lnTo>
                <a:cubicBezTo>
                  <a:pt x="-394" y="54675"/>
                  <a:pt x="54024" y="261"/>
                  <a:pt x="121136" y="261"/>
                </a:cubicBezTo>
                <a:close/>
              </a:path>
            </a:pathLst>
          </a:custGeom>
          <a:solidFill>
            <a:srgbClr val="A11E3B"/>
          </a:solidFill>
          <a:ln w="1949" cap="flat">
            <a:noFill/>
            <a:prstDash val="solid"/>
            <a:miter/>
          </a:ln>
        </p:spPr>
        <p:txBody>
          <a:bodyPr rtlCol="0" anchor="ctr"/>
          <a:lstStyle/>
          <a:p>
            <a:pPr algn="ctr"/>
            <a:r>
              <a:rPr lang="de-DE" sz="1600" b="1" dirty="0">
                <a:solidFill>
                  <a:schemeClr val="bg1"/>
                </a:solidFill>
              </a:rPr>
              <a:t>Universität Tübingen</a:t>
            </a:r>
            <a:br>
              <a:rPr lang="de-DE" dirty="0">
                <a:solidFill>
                  <a:schemeClr val="bg1"/>
                </a:solidFill>
              </a:rPr>
            </a:br>
            <a:r>
              <a:rPr lang="de-DE" sz="1200" dirty="0">
                <a:solidFill>
                  <a:schemeClr val="bg1"/>
                </a:solidFill>
              </a:rPr>
              <a:t>Computerlinguistik &amp;</a:t>
            </a:r>
            <a:br>
              <a:rPr lang="de-DE" sz="1200" dirty="0">
                <a:solidFill>
                  <a:schemeClr val="bg1"/>
                </a:solidFill>
              </a:rPr>
            </a:br>
            <a:r>
              <a:rPr lang="de-DE" sz="1200" dirty="0">
                <a:solidFill>
                  <a:schemeClr val="bg1"/>
                </a:solidFill>
              </a:rPr>
              <a:t>Empirische Bildungsforschung</a:t>
            </a:r>
          </a:p>
        </p:txBody>
      </p:sp>
      <p:sp>
        <p:nvSpPr>
          <p:cNvPr id="112" name="Freihandform: Form 111">
            <a:extLst>
              <a:ext uri="{FF2B5EF4-FFF2-40B4-BE49-F238E27FC236}">
                <a16:creationId xmlns:a16="http://schemas.microsoft.com/office/drawing/2014/main" id="{773B0F31-A627-8112-D9C9-73A7D4D9218A}"/>
              </a:ext>
            </a:extLst>
          </p:cNvPr>
          <p:cNvSpPr/>
          <p:nvPr/>
        </p:nvSpPr>
        <p:spPr>
          <a:xfrm>
            <a:off x="8202224" y="3310168"/>
            <a:ext cx="2263283" cy="1648087"/>
          </a:xfrm>
          <a:custGeom>
            <a:avLst/>
            <a:gdLst>
              <a:gd name="connsiteX0" fmla="*/ -394 w 2263283"/>
              <a:gd name="connsiteY0" fmla="*/ 1647120 h 1648087"/>
              <a:gd name="connsiteX1" fmla="*/ 35 w 2263283"/>
              <a:gd name="connsiteY1" fmla="*/ 1633493 h 1648087"/>
              <a:gd name="connsiteX2" fmla="*/ 1322 w 2263283"/>
              <a:gd name="connsiteY2" fmla="*/ 1619280 h 1648087"/>
              <a:gd name="connsiteX3" fmla="*/ 3467 w 2263283"/>
              <a:gd name="connsiteY3" fmla="*/ 1605126 h 1648087"/>
              <a:gd name="connsiteX4" fmla="*/ 6430 w 2263283"/>
              <a:gd name="connsiteY4" fmla="*/ 1591049 h 1648087"/>
              <a:gd name="connsiteX5" fmla="*/ 10194 w 2263283"/>
              <a:gd name="connsiteY5" fmla="*/ 1577032 h 1648087"/>
              <a:gd name="connsiteX6" fmla="*/ 14834 w 2263283"/>
              <a:gd name="connsiteY6" fmla="*/ 1562878 h 1648087"/>
              <a:gd name="connsiteX7" fmla="*/ 26084 w 2263283"/>
              <a:gd name="connsiteY7" fmla="*/ 1535602 h 1648087"/>
              <a:gd name="connsiteX8" fmla="*/ 40357 w 2263283"/>
              <a:gd name="connsiteY8" fmla="*/ 1508503 h 1648087"/>
              <a:gd name="connsiteX9" fmla="*/ 57359 w 2263283"/>
              <a:gd name="connsiteY9" fmla="*/ 1481871 h 1648087"/>
              <a:gd name="connsiteX10" fmla="*/ 76974 w 2263283"/>
              <a:gd name="connsiteY10" fmla="*/ 1455766 h 1648087"/>
              <a:gd name="connsiteX11" fmla="*/ 99084 w 2263283"/>
              <a:gd name="connsiteY11" fmla="*/ 1430167 h 1648087"/>
              <a:gd name="connsiteX12" fmla="*/ 123573 w 2263283"/>
              <a:gd name="connsiteY12" fmla="*/ 1405115 h 1648087"/>
              <a:gd name="connsiteX13" fmla="*/ 150324 w 2263283"/>
              <a:gd name="connsiteY13" fmla="*/ 1380647 h 1648087"/>
              <a:gd name="connsiteX14" fmla="*/ 179259 w 2263283"/>
              <a:gd name="connsiteY14" fmla="*/ 1356803 h 1648087"/>
              <a:gd name="connsiteX15" fmla="*/ 210280 w 2263283"/>
              <a:gd name="connsiteY15" fmla="*/ 1333583 h 1648087"/>
              <a:gd name="connsiteX16" fmla="*/ 243250 w 2263283"/>
              <a:gd name="connsiteY16" fmla="*/ 1311046 h 1648087"/>
              <a:gd name="connsiteX17" fmla="*/ 278113 w 2263283"/>
              <a:gd name="connsiteY17" fmla="*/ 1289230 h 1648087"/>
              <a:gd name="connsiteX18" fmla="*/ 314749 w 2263283"/>
              <a:gd name="connsiteY18" fmla="*/ 1268174 h 1648087"/>
              <a:gd name="connsiteX19" fmla="*/ 353081 w 2263283"/>
              <a:gd name="connsiteY19" fmla="*/ 1247917 h 1648087"/>
              <a:gd name="connsiteX20" fmla="*/ 392993 w 2263283"/>
              <a:gd name="connsiteY20" fmla="*/ 1228519 h 1648087"/>
              <a:gd name="connsiteX21" fmla="*/ 434387 w 2263283"/>
              <a:gd name="connsiteY21" fmla="*/ 1210017 h 1648087"/>
              <a:gd name="connsiteX22" fmla="*/ 477166 w 2263283"/>
              <a:gd name="connsiteY22" fmla="*/ 1192451 h 1648087"/>
              <a:gd name="connsiteX23" fmla="*/ 521250 w 2263283"/>
              <a:gd name="connsiteY23" fmla="*/ 1175879 h 1648087"/>
              <a:gd name="connsiteX24" fmla="*/ 566524 w 2263283"/>
              <a:gd name="connsiteY24" fmla="*/ 1160341 h 1648087"/>
              <a:gd name="connsiteX25" fmla="*/ 612909 w 2263283"/>
              <a:gd name="connsiteY25" fmla="*/ 1145894 h 1648087"/>
              <a:gd name="connsiteX26" fmla="*/ 660289 w 2263283"/>
              <a:gd name="connsiteY26" fmla="*/ 1132578 h 1648087"/>
              <a:gd name="connsiteX27" fmla="*/ 708565 w 2263283"/>
              <a:gd name="connsiteY27" fmla="*/ 1120432 h 1648087"/>
              <a:gd name="connsiteX28" fmla="*/ 757660 w 2263283"/>
              <a:gd name="connsiteY28" fmla="*/ 1109553 h 1648087"/>
              <a:gd name="connsiteX29" fmla="*/ 807458 w 2263283"/>
              <a:gd name="connsiteY29" fmla="*/ 1099942 h 1648087"/>
              <a:gd name="connsiteX30" fmla="*/ 857860 w 2263283"/>
              <a:gd name="connsiteY30" fmla="*/ 1091675 h 1648087"/>
              <a:gd name="connsiteX31" fmla="*/ 908788 w 2263283"/>
              <a:gd name="connsiteY31" fmla="*/ 1084793 h 1648087"/>
              <a:gd name="connsiteX32" fmla="*/ 960106 w 2263283"/>
              <a:gd name="connsiteY32" fmla="*/ 1079334 h 1648087"/>
              <a:gd name="connsiteX33" fmla="*/ 1011756 w 2263283"/>
              <a:gd name="connsiteY33" fmla="*/ 1075396 h 1648087"/>
              <a:gd name="connsiteX34" fmla="*/ 1063620 w 2263283"/>
              <a:gd name="connsiteY34" fmla="*/ 1072978 h 1648087"/>
              <a:gd name="connsiteX35" fmla="*/ 1115289 w 2263283"/>
              <a:gd name="connsiteY35" fmla="*/ 1072179 h 1648087"/>
              <a:gd name="connsiteX36" fmla="*/ 1140968 w 2263283"/>
              <a:gd name="connsiteY36" fmla="*/ 1071769 h 1648087"/>
              <a:gd name="connsiteX37" fmla="*/ 1140363 w 2263283"/>
              <a:gd name="connsiteY37" fmla="*/ 1071789 h 1648087"/>
              <a:gd name="connsiteX38" fmla="*/ 1166022 w 2263283"/>
              <a:gd name="connsiteY38" fmla="*/ 1070600 h 1648087"/>
              <a:gd name="connsiteX39" fmla="*/ 1165418 w 2263283"/>
              <a:gd name="connsiteY39" fmla="*/ 1070639 h 1648087"/>
              <a:gd name="connsiteX40" fmla="*/ 1191077 w 2263283"/>
              <a:gd name="connsiteY40" fmla="*/ 1068689 h 1648087"/>
              <a:gd name="connsiteX41" fmla="*/ 1190472 w 2263283"/>
              <a:gd name="connsiteY41" fmla="*/ 1068728 h 1648087"/>
              <a:gd name="connsiteX42" fmla="*/ 1216093 w 2263283"/>
              <a:gd name="connsiteY42" fmla="*/ 1066018 h 1648087"/>
              <a:gd name="connsiteX43" fmla="*/ 1215508 w 2263283"/>
              <a:gd name="connsiteY43" fmla="*/ 1066077 h 1648087"/>
              <a:gd name="connsiteX44" fmla="*/ 1241069 w 2263283"/>
              <a:gd name="connsiteY44" fmla="*/ 1062606 h 1648087"/>
              <a:gd name="connsiteX45" fmla="*/ 1240484 w 2263283"/>
              <a:gd name="connsiteY45" fmla="*/ 1062704 h 1648087"/>
              <a:gd name="connsiteX46" fmla="*/ 1265987 w 2263283"/>
              <a:gd name="connsiteY46" fmla="*/ 1058493 h 1648087"/>
              <a:gd name="connsiteX47" fmla="*/ 1265149 w 2263283"/>
              <a:gd name="connsiteY47" fmla="*/ 1058649 h 1648087"/>
              <a:gd name="connsiteX48" fmla="*/ 1315902 w 2263283"/>
              <a:gd name="connsiteY48" fmla="*/ 1048062 h 1648087"/>
              <a:gd name="connsiteX49" fmla="*/ 1314849 w 2263283"/>
              <a:gd name="connsiteY49" fmla="*/ 1048315 h 1648087"/>
              <a:gd name="connsiteX50" fmla="*/ 1365192 w 2263283"/>
              <a:gd name="connsiteY50" fmla="*/ 1034941 h 1648087"/>
              <a:gd name="connsiteX51" fmla="*/ 1364198 w 2263283"/>
              <a:gd name="connsiteY51" fmla="*/ 1035234 h 1648087"/>
              <a:gd name="connsiteX52" fmla="*/ 1414034 w 2263283"/>
              <a:gd name="connsiteY52" fmla="*/ 1019149 h 1648087"/>
              <a:gd name="connsiteX53" fmla="*/ 1413078 w 2263283"/>
              <a:gd name="connsiteY53" fmla="*/ 1019481 h 1648087"/>
              <a:gd name="connsiteX54" fmla="*/ 1462330 w 2263283"/>
              <a:gd name="connsiteY54" fmla="*/ 1000803 h 1648087"/>
              <a:gd name="connsiteX55" fmla="*/ 1461413 w 2263283"/>
              <a:gd name="connsiteY55" fmla="*/ 1001174 h 1648087"/>
              <a:gd name="connsiteX56" fmla="*/ 1509963 w 2263283"/>
              <a:gd name="connsiteY56" fmla="*/ 980001 h 1648087"/>
              <a:gd name="connsiteX57" fmla="*/ 1509105 w 2263283"/>
              <a:gd name="connsiteY57" fmla="*/ 980410 h 1648087"/>
              <a:gd name="connsiteX58" fmla="*/ 1556836 w 2263283"/>
              <a:gd name="connsiteY58" fmla="*/ 956820 h 1648087"/>
              <a:gd name="connsiteX59" fmla="*/ 1556017 w 2263283"/>
              <a:gd name="connsiteY59" fmla="*/ 957249 h 1648087"/>
              <a:gd name="connsiteX60" fmla="*/ 1602850 w 2263283"/>
              <a:gd name="connsiteY60" fmla="*/ 931378 h 1648087"/>
              <a:gd name="connsiteX61" fmla="*/ 1602071 w 2263283"/>
              <a:gd name="connsiteY61" fmla="*/ 931826 h 1648087"/>
              <a:gd name="connsiteX62" fmla="*/ 1647910 w 2263283"/>
              <a:gd name="connsiteY62" fmla="*/ 903752 h 1648087"/>
              <a:gd name="connsiteX63" fmla="*/ 1647169 w 2263283"/>
              <a:gd name="connsiteY63" fmla="*/ 904220 h 1648087"/>
              <a:gd name="connsiteX64" fmla="*/ 1691897 w 2263283"/>
              <a:gd name="connsiteY64" fmla="*/ 874059 h 1648087"/>
              <a:gd name="connsiteX65" fmla="*/ 1691195 w 2263283"/>
              <a:gd name="connsiteY65" fmla="*/ 874546 h 1648087"/>
              <a:gd name="connsiteX66" fmla="*/ 1734714 w 2263283"/>
              <a:gd name="connsiteY66" fmla="*/ 842378 h 1648087"/>
              <a:gd name="connsiteX67" fmla="*/ 1734051 w 2263283"/>
              <a:gd name="connsiteY67" fmla="*/ 842904 h 1648087"/>
              <a:gd name="connsiteX68" fmla="*/ 1776264 w 2263283"/>
              <a:gd name="connsiteY68" fmla="*/ 808825 h 1648087"/>
              <a:gd name="connsiteX69" fmla="*/ 1775621 w 2263283"/>
              <a:gd name="connsiteY69" fmla="*/ 809371 h 1648087"/>
              <a:gd name="connsiteX70" fmla="*/ 1816449 w 2263283"/>
              <a:gd name="connsiteY70" fmla="*/ 773498 h 1648087"/>
              <a:gd name="connsiteX71" fmla="*/ 1815825 w 2263283"/>
              <a:gd name="connsiteY71" fmla="*/ 774063 h 1648087"/>
              <a:gd name="connsiteX72" fmla="*/ 1855133 w 2263283"/>
              <a:gd name="connsiteY72" fmla="*/ 736494 h 1648087"/>
              <a:gd name="connsiteX73" fmla="*/ 1854548 w 2263283"/>
              <a:gd name="connsiteY73" fmla="*/ 737079 h 1648087"/>
              <a:gd name="connsiteX74" fmla="*/ 1892256 w 2263283"/>
              <a:gd name="connsiteY74" fmla="*/ 697911 h 1648087"/>
              <a:gd name="connsiteX75" fmla="*/ 1891691 w 2263283"/>
              <a:gd name="connsiteY75" fmla="*/ 698516 h 1648087"/>
              <a:gd name="connsiteX76" fmla="*/ 1927684 w 2263283"/>
              <a:gd name="connsiteY76" fmla="*/ 657847 h 1648087"/>
              <a:gd name="connsiteX77" fmla="*/ 1927138 w 2263283"/>
              <a:gd name="connsiteY77" fmla="*/ 658490 h 1648087"/>
              <a:gd name="connsiteX78" fmla="*/ 1961337 w 2263283"/>
              <a:gd name="connsiteY78" fmla="*/ 616417 h 1648087"/>
              <a:gd name="connsiteX79" fmla="*/ 1960810 w 2263283"/>
              <a:gd name="connsiteY79" fmla="*/ 617100 h 1648087"/>
              <a:gd name="connsiteX80" fmla="*/ 1993099 w 2263283"/>
              <a:gd name="connsiteY80" fmla="*/ 573721 h 1648087"/>
              <a:gd name="connsiteX81" fmla="*/ 1992592 w 2263283"/>
              <a:gd name="connsiteY81" fmla="*/ 574423 h 1648087"/>
              <a:gd name="connsiteX82" fmla="*/ 2022872 w 2263283"/>
              <a:gd name="connsiteY82" fmla="*/ 529854 h 1648087"/>
              <a:gd name="connsiteX83" fmla="*/ 2022404 w 2263283"/>
              <a:gd name="connsiteY83" fmla="*/ 530595 h 1648087"/>
              <a:gd name="connsiteX84" fmla="*/ 2050578 w 2263283"/>
              <a:gd name="connsiteY84" fmla="*/ 484916 h 1648087"/>
              <a:gd name="connsiteX85" fmla="*/ 2050110 w 2263283"/>
              <a:gd name="connsiteY85" fmla="*/ 485696 h 1648087"/>
              <a:gd name="connsiteX86" fmla="*/ 2076081 w 2263283"/>
              <a:gd name="connsiteY86" fmla="*/ 439022 h 1648087"/>
              <a:gd name="connsiteX87" fmla="*/ 2075652 w 2263283"/>
              <a:gd name="connsiteY87" fmla="*/ 439860 h 1648087"/>
              <a:gd name="connsiteX88" fmla="*/ 2099323 w 2263283"/>
              <a:gd name="connsiteY88" fmla="*/ 392290 h 1648087"/>
              <a:gd name="connsiteX89" fmla="*/ 2098913 w 2263283"/>
              <a:gd name="connsiteY89" fmla="*/ 393147 h 1648087"/>
              <a:gd name="connsiteX90" fmla="*/ 2120166 w 2263283"/>
              <a:gd name="connsiteY90" fmla="*/ 344777 h 1648087"/>
              <a:gd name="connsiteX91" fmla="*/ 2119796 w 2263283"/>
              <a:gd name="connsiteY91" fmla="*/ 345694 h 1648087"/>
              <a:gd name="connsiteX92" fmla="*/ 2138533 w 2263283"/>
              <a:gd name="connsiteY92" fmla="*/ 296622 h 1648087"/>
              <a:gd name="connsiteX93" fmla="*/ 2138201 w 2263283"/>
              <a:gd name="connsiteY93" fmla="*/ 297577 h 1648087"/>
              <a:gd name="connsiteX94" fmla="*/ 2154326 w 2263283"/>
              <a:gd name="connsiteY94" fmla="*/ 247901 h 1648087"/>
              <a:gd name="connsiteX95" fmla="*/ 2154033 w 2263283"/>
              <a:gd name="connsiteY95" fmla="*/ 248915 h 1648087"/>
              <a:gd name="connsiteX96" fmla="*/ 2167468 w 2263283"/>
              <a:gd name="connsiteY96" fmla="*/ 198751 h 1648087"/>
              <a:gd name="connsiteX97" fmla="*/ 2167214 w 2263283"/>
              <a:gd name="connsiteY97" fmla="*/ 199824 h 1648087"/>
              <a:gd name="connsiteX98" fmla="*/ 2177821 w 2263283"/>
              <a:gd name="connsiteY98" fmla="*/ 149251 h 1648087"/>
              <a:gd name="connsiteX99" fmla="*/ 2177665 w 2263283"/>
              <a:gd name="connsiteY99" fmla="*/ 150069 h 1648087"/>
              <a:gd name="connsiteX100" fmla="*/ 2181896 w 2263283"/>
              <a:gd name="connsiteY100" fmla="*/ 124666 h 1648087"/>
              <a:gd name="connsiteX101" fmla="*/ 2181701 w 2263283"/>
              <a:gd name="connsiteY101" fmla="*/ 126167 h 1648087"/>
              <a:gd name="connsiteX102" fmla="*/ 2184177 w 2263283"/>
              <a:gd name="connsiteY102" fmla="*/ 98717 h 1648087"/>
              <a:gd name="connsiteX103" fmla="*/ 2224225 w 2263283"/>
              <a:gd name="connsiteY103" fmla="*/ 102323 h 1648087"/>
              <a:gd name="connsiteX104" fmla="*/ 2221691 w 2263283"/>
              <a:gd name="connsiteY104" fmla="*/ 130534 h 1648087"/>
              <a:gd name="connsiteX105" fmla="*/ 2217265 w 2263283"/>
              <a:gd name="connsiteY105" fmla="*/ 157088 h 1648087"/>
              <a:gd name="connsiteX106" fmla="*/ 2206444 w 2263283"/>
              <a:gd name="connsiteY106" fmla="*/ 208616 h 1648087"/>
              <a:gd name="connsiteX107" fmla="*/ 2192737 w 2263283"/>
              <a:gd name="connsiteY107" fmla="*/ 259833 h 1648087"/>
              <a:gd name="connsiteX108" fmla="*/ 2176281 w 2263283"/>
              <a:gd name="connsiteY108" fmla="*/ 310484 h 1648087"/>
              <a:gd name="connsiteX109" fmla="*/ 2157173 w 2263283"/>
              <a:gd name="connsiteY109" fmla="*/ 360491 h 1648087"/>
              <a:gd name="connsiteX110" fmla="*/ 2135530 w 2263283"/>
              <a:gd name="connsiteY110" fmla="*/ 409758 h 1648087"/>
              <a:gd name="connsiteX111" fmla="*/ 2111450 w 2263283"/>
              <a:gd name="connsiteY111" fmla="*/ 458167 h 1648087"/>
              <a:gd name="connsiteX112" fmla="*/ 2085031 w 2263283"/>
              <a:gd name="connsiteY112" fmla="*/ 505640 h 1648087"/>
              <a:gd name="connsiteX113" fmla="*/ 2056389 w 2263283"/>
              <a:gd name="connsiteY113" fmla="*/ 552080 h 1648087"/>
              <a:gd name="connsiteX114" fmla="*/ 2025621 w 2263283"/>
              <a:gd name="connsiteY114" fmla="*/ 597389 h 1648087"/>
              <a:gd name="connsiteX115" fmla="*/ 1992806 w 2263283"/>
              <a:gd name="connsiteY115" fmla="*/ 641450 h 1648087"/>
              <a:gd name="connsiteX116" fmla="*/ 1958081 w 2263283"/>
              <a:gd name="connsiteY116" fmla="*/ 684186 h 1648087"/>
              <a:gd name="connsiteX117" fmla="*/ 1921522 w 2263283"/>
              <a:gd name="connsiteY117" fmla="*/ 725479 h 1648087"/>
              <a:gd name="connsiteX118" fmla="*/ 1883229 w 2263283"/>
              <a:gd name="connsiteY118" fmla="*/ 765271 h 1648087"/>
              <a:gd name="connsiteX119" fmla="*/ 1843297 w 2263283"/>
              <a:gd name="connsiteY119" fmla="*/ 803424 h 1648087"/>
              <a:gd name="connsiteX120" fmla="*/ 1801865 w 2263283"/>
              <a:gd name="connsiteY120" fmla="*/ 839843 h 1648087"/>
              <a:gd name="connsiteX121" fmla="*/ 1758969 w 2263283"/>
              <a:gd name="connsiteY121" fmla="*/ 874449 h 1648087"/>
              <a:gd name="connsiteX122" fmla="*/ 1714749 w 2263283"/>
              <a:gd name="connsiteY122" fmla="*/ 907144 h 1648087"/>
              <a:gd name="connsiteX123" fmla="*/ 1669299 w 2263283"/>
              <a:gd name="connsiteY123" fmla="*/ 937811 h 1648087"/>
              <a:gd name="connsiteX124" fmla="*/ 1622699 w 2263283"/>
              <a:gd name="connsiteY124" fmla="*/ 966354 h 1648087"/>
              <a:gd name="connsiteX125" fmla="*/ 1575066 w 2263283"/>
              <a:gd name="connsiteY125" fmla="*/ 992674 h 1648087"/>
              <a:gd name="connsiteX126" fmla="*/ 1526478 w 2263283"/>
              <a:gd name="connsiteY126" fmla="*/ 1016673 h 1648087"/>
              <a:gd name="connsiteX127" fmla="*/ 1477051 w 2263283"/>
              <a:gd name="connsiteY127" fmla="*/ 1038236 h 1648087"/>
              <a:gd name="connsiteX128" fmla="*/ 1426863 w 2263283"/>
              <a:gd name="connsiteY128" fmla="*/ 1057264 h 1648087"/>
              <a:gd name="connsiteX129" fmla="*/ 1376033 w 2263283"/>
              <a:gd name="connsiteY129" fmla="*/ 1073661 h 1648087"/>
              <a:gd name="connsiteX130" fmla="*/ 1324656 w 2263283"/>
              <a:gd name="connsiteY130" fmla="*/ 1087308 h 1648087"/>
              <a:gd name="connsiteX131" fmla="*/ 1272948 w 2263283"/>
              <a:gd name="connsiteY131" fmla="*/ 1098089 h 1648087"/>
              <a:gd name="connsiteX132" fmla="*/ 1246763 w 2263283"/>
              <a:gd name="connsiteY132" fmla="*/ 1102417 h 1648087"/>
              <a:gd name="connsiteX133" fmla="*/ 1220635 w 2263283"/>
              <a:gd name="connsiteY133" fmla="*/ 1105966 h 1648087"/>
              <a:gd name="connsiteX134" fmla="*/ 1194430 w 2263283"/>
              <a:gd name="connsiteY134" fmla="*/ 1108754 h 1648087"/>
              <a:gd name="connsiteX135" fmla="*/ 1168186 w 2263283"/>
              <a:gd name="connsiteY135" fmla="*/ 1110762 h 1648087"/>
              <a:gd name="connsiteX136" fmla="*/ 1141904 w 2263283"/>
              <a:gd name="connsiteY136" fmla="*/ 1111971 h 1648087"/>
              <a:gd name="connsiteX137" fmla="*/ 1115913 w 2263283"/>
              <a:gd name="connsiteY137" fmla="*/ 1112380 h 1648087"/>
              <a:gd name="connsiteX138" fmla="*/ 1064555 w 2263283"/>
              <a:gd name="connsiteY138" fmla="*/ 1113179 h 1648087"/>
              <a:gd name="connsiteX139" fmla="*/ 1065180 w 2263283"/>
              <a:gd name="connsiteY139" fmla="*/ 1113160 h 1648087"/>
              <a:gd name="connsiteX140" fmla="*/ 1013920 w 2263283"/>
              <a:gd name="connsiteY140" fmla="*/ 1115538 h 1648087"/>
              <a:gd name="connsiteX141" fmla="*/ 1014524 w 2263283"/>
              <a:gd name="connsiteY141" fmla="*/ 1115499 h 1648087"/>
              <a:gd name="connsiteX142" fmla="*/ 963479 w 2263283"/>
              <a:gd name="connsiteY142" fmla="*/ 1119418 h 1648087"/>
              <a:gd name="connsiteX143" fmla="*/ 964064 w 2263283"/>
              <a:gd name="connsiteY143" fmla="*/ 1119360 h 1648087"/>
              <a:gd name="connsiteX144" fmla="*/ 913311 w 2263283"/>
              <a:gd name="connsiteY144" fmla="*/ 1124741 h 1648087"/>
              <a:gd name="connsiteX145" fmla="*/ 913877 w 2263283"/>
              <a:gd name="connsiteY145" fmla="*/ 1124682 h 1648087"/>
              <a:gd name="connsiteX146" fmla="*/ 863534 w 2263283"/>
              <a:gd name="connsiteY146" fmla="*/ 1131486 h 1648087"/>
              <a:gd name="connsiteX147" fmla="*/ 864099 w 2263283"/>
              <a:gd name="connsiteY147" fmla="*/ 1131389 h 1648087"/>
              <a:gd name="connsiteX148" fmla="*/ 814243 w 2263283"/>
              <a:gd name="connsiteY148" fmla="*/ 1139577 h 1648087"/>
              <a:gd name="connsiteX149" fmla="*/ 814809 w 2263283"/>
              <a:gd name="connsiteY149" fmla="*/ 1139480 h 1648087"/>
              <a:gd name="connsiteX150" fmla="*/ 765557 w 2263283"/>
              <a:gd name="connsiteY150" fmla="*/ 1148974 h 1648087"/>
              <a:gd name="connsiteX151" fmla="*/ 766103 w 2263283"/>
              <a:gd name="connsiteY151" fmla="*/ 1148857 h 1648087"/>
              <a:gd name="connsiteX152" fmla="*/ 717553 w 2263283"/>
              <a:gd name="connsiteY152" fmla="*/ 1159639 h 1648087"/>
              <a:gd name="connsiteX153" fmla="*/ 718099 w 2263283"/>
              <a:gd name="connsiteY153" fmla="*/ 1159502 h 1648087"/>
              <a:gd name="connsiteX154" fmla="*/ 670369 w 2263283"/>
              <a:gd name="connsiteY154" fmla="*/ 1171492 h 1648087"/>
              <a:gd name="connsiteX155" fmla="*/ 670895 w 2263283"/>
              <a:gd name="connsiteY155" fmla="*/ 1171356 h 1648087"/>
              <a:gd name="connsiteX156" fmla="*/ 624062 w 2263283"/>
              <a:gd name="connsiteY156" fmla="*/ 1184516 h 1648087"/>
              <a:gd name="connsiteX157" fmla="*/ 624608 w 2263283"/>
              <a:gd name="connsiteY157" fmla="*/ 1184360 h 1648087"/>
              <a:gd name="connsiteX158" fmla="*/ 578768 w 2263283"/>
              <a:gd name="connsiteY158" fmla="*/ 1198631 h 1648087"/>
              <a:gd name="connsiteX159" fmla="*/ 579314 w 2263283"/>
              <a:gd name="connsiteY159" fmla="*/ 1198455 h 1648087"/>
              <a:gd name="connsiteX160" fmla="*/ 534587 w 2263283"/>
              <a:gd name="connsiteY160" fmla="*/ 1213818 h 1648087"/>
              <a:gd name="connsiteX161" fmla="*/ 535133 w 2263283"/>
              <a:gd name="connsiteY161" fmla="*/ 1213623 h 1648087"/>
              <a:gd name="connsiteX162" fmla="*/ 491613 w 2263283"/>
              <a:gd name="connsiteY162" fmla="*/ 1229981 h 1648087"/>
              <a:gd name="connsiteX163" fmla="*/ 492159 w 2263283"/>
              <a:gd name="connsiteY163" fmla="*/ 1229766 h 1648087"/>
              <a:gd name="connsiteX164" fmla="*/ 449946 w 2263283"/>
              <a:gd name="connsiteY164" fmla="*/ 1247098 h 1648087"/>
              <a:gd name="connsiteX165" fmla="*/ 450512 w 2263283"/>
              <a:gd name="connsiteY165" fmla="*/ 1246845 h 1648087"/>
              <a:gd name="connsiteX166" fmla="*/ 409703 w 2263283"/>
              <a:gd name="connsiteY166" fmla="*/ 1265093 h 1648087"/>
              <a:gd name="connsiteX167" fmla="*/ 410288 w 2263283"/>
              <a:gd name="connsiteY167" fmla="*/ 1264820 h 1648087"/>
              <a:gd name="connsiteX168" fmla="*/ 370961 w 2263283"/>
              <a:gd name="connsiteY168" fmla="*/ 1283946 h 1648087"/>
              <a:gd name="connsiteX169" fmla="*/ 371565 w 2263283"/>
              <a:gd name="connsiteY169" fmla="*/ 1283634 h 1648087"/>
              <a:gd name="connsiteX170" fmla="*/ 333857 w 2263283"/>
              <a:gd name="connsiteY170" fmla="*/ 1303559 h 1648087"/>
              <a:gd name="connsiteX171" fmla="*/ 334480 w 2263283"/>
              <a:gd name="connsiteY171" fmla="*/ 1303208 h 1648087"/>
              <a:gd name="connsiteX172" fmla="*/ 298488 w 2263283"/>
              <a:gd name="connsiteY172" fmla="*/ 1323894 h 1648087"/>
              <a:gd name="connsiteX173" fmla="*/ 299131 w 2263283"/>
              <a:gd name="connsiteY173" fmla="*/ 1323523 h 1648087"/>
              <a:gd name="connsiteX174" fmla="*/ 264932 w 2263283"/>
              <a:gd name="connsiteY174" fmla="*/ 1344910 h 1648087"/>
              <a:gd name="connsiteX175" fmla="*/ 265615 w 2263283"/>
              <a:gd name="connsiteY175" fmla="*/ 1344482 h 1648087"/>
              <a:gd name="connsiteX176" fmla="*/ 233326 w 2263283"/>
              <a:gd name="connsiteY176" fmla="*/ 1366532 h 1648087"/>
              <a:gd name="connsiteX177" fmla="*/ 234028 w 2263283"/>
              <a:gd name="connsiteY177" fmla="*/ 1366025 h 1648087"/>
              <a:gd name="connsiteX178" fmla="*/ 203748 w 2263283"/>
              <a:gd name="connsiteY178" fmla="*/ 1388699 h 1648087"/>
              <a:gd name="connsiteX179" fmla="*/ 204489 w 2263283"/>
              <a:gd name="connsiteY179" fmla="*/ 1388114 h 1648087"/>
              <a:gd name="connsiteX180" fmla="*/ 176315 w 2263283"/>
              <a:gd name="connsiteY180" fmla="*/ 1411354 h 1648087"/>
              <a:gd name="connsiteX181" fmla="*/ 177075 w 2263283"/>
              <a:gd name="connsiteY181" fmla="*/ 1410671 h 1648087"/>
              <a:gd name="connsiteX182" fmla="*/ 151123 w 2263283"/>
              <a:gd name="connsiteY182" fmla="*/ 1434417 h 1648087"/>
              <a:gd name="connsiteX183" fmla="*/ 151923 w 2263283"/>
              <a:gd name="connsiteY183" fmla="*/ 1433637 h 1648087"/>
              <a:gd name="connsiteX184" fmla="*/ 128272 w 2263283"/>
              <a:gd name="connsiteY184" fmla="*/ 1457832 h 1648087"/>
              <a:gd name="connsiteX185" fmla="*/ 129111 w 2263283"/>
              <a:gd name="connsiteY185" fmla="*/ 1456916 h 1648087"/>
              <a:gd name="connsiteX186" fmla="*/ 107858 w 2263283"/>
              <a:gd name="connsiteY186" fmla="*/ 1481520 h 1648087"/>
              <a:gd name="connsiteX187" fmla="*/ 108716 w 2263283"/>
              <a:gd name="connsiteY187" fmla="*/ 1480448 h 1648087"/>
              <a:gd name="connsiteX188" fmla="*/ 89959 w 2263283"/>
              <a:gd name="connsiteY188" fmla="*/ 1505422 h 1648087"/>
              <a:gd name="connsiteX189" fmla="*/ 90836 w 2263283"/>
              <a:gd name="connsiteY189" fmla="*/ 1504155 h 1648087"/>
              <a:gd name="connsiteX190" fmla="*/ 74692 w 2263283"/>
              <a:gd name="connsiteY190" fmla="*/ 1529422 h 1648087"/>
              <a:gd name="connsiteX191" fmla="*/ 75550 w 2263283"/>
              <a:gd name="connsiteY191" fmla="*/ 1527979 h 1648087"/>
              <a:gd name="connsiteX192" fmla="*/ 62116 w 2263283"/>
              <a:gd name="connsiteY192" fmla="*/ 1553500 h 1648087"/>
              <a:gd name="connsiteX193" fmla="*/ 62915 w 2263283"/>
              <a:gd name="connsiteY193" fmla="*/ 1551804 h 1648087"/>
              <a:gd name="connsiteX194" fmla="*/ 52289 w 2263283"/>
              <a:gd name="connsiteY194" fmla="*/ 1577519 h 1648087"/>
              <a:gd name="connsiteX195" fmla="*/ 52816 w 2263283"/>
              <a:gd name="connsiteY195" fmla="*/ 1576096 h 1648087"/>
              <a:gd name="connsiteX196" fmla="*/ 48585 w 2263283"/>
              <a:gd name="connsiteY196" fmla="*/ 1589022 h 1648087"/>
              <a:gd name="connsiteX197" fmla="*/ 48896 w 2263283"/>
              <a:gd name="connsiteY197" fmla="*/ 1587989 h 1648087"/>
              <a:gd name="connsiteX198" fmla="*/ 45406 w 2263283"/>
              <a:gd name="connsiteY198" fmla="*/ 1600954 h 1648087"/>
              <a:gd name="connsiteX199" fmla="*/ 45680 w 2263283"/>
              <a:gd name="connsiteY199" fmla="*/ 1599862 h 1648087"/>
              <a:gd name="connsiteX200" fmla="*/ 42930 w 2263283"/>
              <a:gd name="connsiteY200" fmla="*/ 1612846 h 1648087"/>
              <a:gd name="connsiteX201" fmla="*/ 43145 w 2263283"/>
              <a:gd name="connsiteY201" fmla="*/ 1611715 h 1648087"/>
              <a:gd name="connsiteX202" fmla="*/ 41175 w 2263283"/>
              <a:gd name="connsiteY202" fmla="*/ 1624719 h 1648087"/>
              <a:gd name="connsiteX203" fmla="*/ 41312 w 2263283"/>
              <a:gd name="connsiteY203" fmla="*/ 1623530 h 1648087"/>
              <a:gd name="connsiteX204" fmla="*/ 40122 w 2263283"/>
              <a:gd name="connsiteY204" fmla="*/ 1636554 h 1648087"/>
              <a:gd name="connsiteX205" fmla="*/ 40201 w 2263283"/>
              <a:gd name="connsiteY205" fmla="*/ 1635345 h 1648087"/>
              <a:gd name="connsiteX206" fmla="*/ 39811 w 2263283"/>
              <a:gd name="connsiteY206" fmla="*/ 1648349 h 1648087"/>
              <a:gd name="connsiteX207" fmla="*/ 2142569 w 2263283"/>
              <a:gd name="connsiteY207" fmla="*/ 116205 h 1648087"/>
              <a:gd name="connsiteX208" fmla="*/ 2211494 w 2263283"/>
              <a:gd name="connsiteY208" fmla="*/ 261 h 1648087"/>
              <a:gd name="connsiteX209" fmla="*/ 2262890 w 2263283"/>
              <a:gd name="connsiteY209" fmla="*/ 124958 h 164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2263283" h="1648087">
                <a:moveTo>
                  <a:pt x="-394" y="1647120"/>
                </a:moveTo>
                <a:lnTo>
                  <a:pt x="35" y="1633493"/>
                </a:lnTo>
                <a:lnTo>
                  <a:pt x="1322" y="1619280"/>
                </a:lnTo>
                <a:lnTo>
                  <a:pt x="3467" y="1605126"/>
                </a:lnTo>
                <a:lnTo>
                  <a:pt x="6430" y="1591049"/>
                </a:lnTo>
                <a:lnTo>
                  <a:pt x="10194" y="1577032"/>
                </a:lnTo>
                <a:lnTo>
                  <a:pt x="14834" y="1562878"/>
                </a:lnTo>
                <a:lnTo>
                  <a:pt x="26084" y="1535602"/>
                </a:lnTo>
                <a:lnTo>
                  <a:pt x="40357" y="1508503"/>
                </a:lnTo>
                <a:lnTo>
                  <a:pt x="57359" y="1481871"/>
                </a:lnTo>
                <a:lnTo>
                  <a:pt x="76974" y="1455766"/>
                </a:lnTo>
                <a:lnTo>
                  <a:pt x="99084" y="1430167"/>
                </a:lnTo>
                <a:lnTo>
                  <a:pt x="123573" y="1405115"/>
                </a:lnTo>
                <a:lnTo>
                  <a:pt x="150324" y="1380647"/>
                </a:lnTo>
                <a:lnTo>
                  <a:pt x="179259" y="1356803"/>
                </a:lnTo>
                <a:lnTo>
                  <a:pt x="210280" y="1333583"/>
                </a:lnTo>
                <a:lnTo>
                  <a:pt x="243250" y="1311046"/>
                </a:lnTo>
                <a:lnTo>
                  <a:pt x="278113" y="1289230"/>
                </a:lnTo>
                <a:lnTo>
                  <a:pt x="314749" y="1268174"/>
                </a:lnTo>
                <a:lnTo>
                  <a:pt x="353081" y="1247917"/>
                </a:lnTo>
                <a:lnTo>
                  <a:pt x="392993" y="1228519"/>
                </a:lnTo>
                <a:lnTo>
                  <a:pt x="434387" y="1210017"/>
                </a:lnTo>
                <a:lnTo>
                  <a:pt x="477166" y="1192451"/>
                </a:lnTo>
                <a:lnTo>
                  <a:pt x="521250" y="1175879"/>
                </a:lnTo>
                <a:lnTo>
                  <a:pt x="566524" y="1160341"/>
                </a:lnTo>
                <a:lnTo>
                  <a:pt x="612909" y="1145894"/>
                </a:lnTo>
                <a:lnTo>
                  <a:pt x="660289" y="1132578"/>
                </a:lnTo>
                <a:lnTo>
                  <a:pt x="708565" y="1120432"/>
                </a:lnTo>
                <a:lnTo>
                  <a:pt x="757660" y="1109553"/>
                </a:lnTo>
                <a:lnTo>
                  <a:pt x="807458" y="1099942"/>
                </a:lnTo>
                <a:lnTo>
                  <a:pt x="857860" y="1091675"/>
                </a:lnTo>
                <a:lnTo>
                  <a:pt x="908788" y="1084793"/>
                </a:lnTo>
                <a:lnTo>
                  <a:pt x="960106" y="1079334"/>
                </a:lnTo>
                <a:lnTo>
                  <a:pt x="1011756" y="1075396"/>
                </a:lnTo>
                <a:lnTo>
                  <a:pt x="1063620" y="1072978"/>
                </a:lnTo>
                <a:lnTo>
                  <a:pt x="1115289" y="1072179"/>
                </a:lnTo>
                <a:lnTo>
                  <a:pt x="1140968" y="1071769"/>
                </a:lnTo>
                <a:lnTo>
                  <a:pt x="1140363" y="1071789"/>
                </a:lnTo>
                <a:lnTo>
                  <a:pt x="1166022" y="1070600"/>
                </a:lnTo>
                <a:lnTo>
                  <a:pt x="1165418" y="1070639"/>
                </a:lnTo>
                <a:lnTo>
                  <a:pt x="1191077" y="1068689"/>
                </a:lnTo>
                <a:lnTo>
                  <a:pt x="1190472" y="1068728"/>
                </a:lnTo>
                <a:lnTo>
                  <a:pt x="1216093" y="1066018"/>
                </a:lnTo>
                <a:lnTo>
                  <a:pt x="1215508" y="1066077"/>
                </a:lnTo>
                <a:lnTo>
                  <a:pt x="1241069" y="1062606"/>
                </a:lnTo>
                <a:lnTo>
                  <a:pt x="1240484" y="1062704"/>
                </a:lnTo>
                <a:lnTo>
                  <a:pt x="1265987" y="1058493"/>
                </a:lnTo>
                <a:lnTo>
                  <a:pt x="1265149" y="1058649"/>
                </a:lnTo>
                <a:lnTo>
                  <a:pt x="1315902" y="1048062"/>
                </a:lnTo>
                <a:lnTo>
                  <a:pt x="1314849" y="1048315"/>
                </a:lnTo>
                <a:lnTo>
                  <a:pt x="1365192" y="1034941"/>
                </a:lnTo>
                <a:lnTo>
                  <a:pt x="1364198" y="1035234"/>
                </a:lnTo>
                <a:lnTo>
                  <a:pt x="1414034" y="1019149"/>
                </a:lnTo>
                <a:lnTo>
                  <a:pt x="1413078" y="1019481"/>
                </a:lnTo>
                <a:lnTo>
                  <a:pt x="1462330" y="1000803"/>
                </a:lnTo>
                <a:lnTo>
                  <a:pt x="1461413" y="1001174"/>
                </a:lnTo>
                <a:lnTo>
                  <a:pt x="1509963" y="980001"/>
                </a:lnTo>
                <a:lnTo>
                  <a:pt x="1509105" y="980410"/>
                </a:lnTo>
                <a:lnTo>
                  <a:pt x="1556836" y="956820"/>
                </a:lnTo>
                <a:lnTo>
                  <a:pt x="1556017" y="957249"/>
                </a:lnTo>
                <a:lnTo>
                  <a:pt x="1602850" y="931378"/>
                </a:lnTo>
                <a:lnTo>
                  <a:pt x="1602071" y="931826"/>
                </a:lnTo>
                <a:lnTo>
                  <a:pt x="1647910" y="903752"/>
                </a:lnTo>
                <a:lnTo>
                  <a:pt x="1647169" y="904220"/>
                </a:lnTo>
                <a:lnTo>
                  <a:pt x="1691897" y="874059"/>
                </a:lnTo>
                <a:lnTo>
                  <a:pt x="1691195" y="874546"/>
                </a:lnTo>
                <a:lnTo>
                  <a:pt x="1734714" y="842378"/>
                </a:lnTo>
                <a:lnTo>
                  <a:pt x="1734051" y="842904"/>
                </a:lnTo>
                <a:lnTo>
                  <a:pt x="1776264" y="808825"/>
                </a:lnTo>
                <a:lnTo>
                  <a:pt x="1775621" y="809371"/>
                </a:lnTo>
                <a:lnTo>
                  <a:pt x="1816449" y="773498"/>
                </a:lnTo>
                <a:lnTo>
                  <a:pt x="1815825" y="774063"/>
                </a:lnTo>
                <a:lnTo>
                  <a:pt x="1855133" y="736494"/>
                </a:lnTo>
                <a:lnTo>
                  <a:pt x="1854548" y="737079"/>
                </a:lnTo>
                <a:lnTo>
                  <a:pt x="1892256" y="697911"/>
                </a:lnTo>
                <a:lnTo>
                  <a:pt x="1891691" y="698516"/>
                </a:lnTo>
                <a:lnTo>
                  <a:pt x="1927684" y="657847"/>
                </a:lnTo>
                <a:lnTo>
                  <a:pt x="1927138" y="658490"/>
                </a:lnTo>
                <a:lnTo>
                  <a:pt x="1961337" y="616417"/>
                </a:lnTo>
                <a:lnTo>
                  <a:pt x="1960810" y="617100"/>
                </a:lnTo>
                <a:lnTo>
                  <a:pt x="1993099" y="573721"/>
                </a:lnTo>
                <a:lnTo>
                  <a:pt x="1992592" y="574423"/>
                </a:lnTo>
                <a:lnTo>
                  <a:pt x="2022872" y="529854"/>
                </a:lnTo>
                <a:lnTo>
                  <a:pt x="2022404" y="530595"/>
                </a:lnTo>
                <a:lnTo>
                  <a:pt x="2050578" y="484916"/>
                </a:lnTo>
                <a:lnTo>
                  <a:pt x="2050110" y="485696"/>
                </a:lnTo>
                <a:lnTo>
                  <a:pt x="2076081" y="439022"/>
                </a:lnTo>
                <a:lnTo>
                  <a:pt x="2075652" y="439860"/>
                </a:lnTo>
                <a:lnTo>
                  <a:pt x="2099323" y="392290"/>
                </a:lnTo>
                <a:lnTo>
                  <a:pt x="2098913" y="393147"/>
                </a:lnTo>
                <a:lnTo>
                  <a:pt x="2120166" y="344777"/>
                </a:lnTo>
                <a:lnTo>
                  <a:pt x="2119796" y="345694"/>
                </a:lnTo>
                <a:lnTo>
                  <a:pt x="2138533" y="296622"/>
                </a:lnTo>
                <a:lnTo>
                  <a:pt x="2138201" y="297577"/>
                </a:lnTo>
                <a:lnTo>
                  <a:pt x="2154326" y="247901"/>
                </a:lnTo>
                <a:lnTo>
                  <a:pt x="2154033" y="248915"/>
                </a:lnTo>
                <a:lnTo>
                  <a:pt x="2167468" y="198751"/>
                </a:lnTo>
                <a:lnTo>
                  <a:pt x="2167214" y="199824"/>
                </a:lnTo>
                <a:lnTo>
                  <a:pt x="2177821" y="149251"/>
                </a:lnTo>
                <a:lnTo>
                  <a:pt x="2177665" y="150069"/>
                </a:lnTo>
                <a:lnTo>
                  <a:pt x="2181896" y="124666"/>
                </a:lnTo>
                <a:lnTo>
                  <a:pt x="2181701" y="126167"/>
                </a:lnTo>
                <a:lnTo>
                  <a:pt x="2184177" y="98717"/>
                </a:lnTo>
                <a:lnTo>
                  <a:pt x="2224225" y="102323"/>
                </a:lnTo>
                <a:lnTo>
                  <a:pt x="2221691" y="130534"/>
                </a:lnTo>
                <a:lnTo>
                  <a:pt x="2217265" y="157088"/>
                </a:lnTo>
                <a:lnTo>
                  <a:pt x="2206444" y="208616"/>
                </a:lnTo>
                <a:lnTo>
                  <a:pt x="2192737" y="259833"/>
                </a:lnTo>
                <a:lnTo>
                  <a:pt x="2176281" y="310484"/>
                </a:lnTo>
                <a:lnTo>
                  <a:pt x="2157173" y="360491"/>
                </a:lnTo>
                <a:lnTo>
                  <a:pt x="2135530" y="409758"/>
                </a:lnTo>
                <a:lnTo>
                  <a:pt x="2111450" y="458167"/>
                </a:lnTo>
                <a:lnTo>
                  <a:pt x="2085031" y="505640"/>
                </a:lnTo>
                <a:lnTo>
                  <a:pt x="2056389" y="552080"/>
                </a:lnTo>
                <a:lnTo>
                  <a:pt x="2025621" y="597389"/>
                </a:lnTo>
                <a:lnTo>
                  <a:pt x="1992806" y="641450"/>
                </a:lnTo>
                <a:lnTo>
                  <a:pt x="1958081" y="684186"/>
                </a:lnTo>
                <a:lnTo>
                  <a:pt x="1921522" y="725479"/>
                </a:lnTo>
                <a:lnTo>
                  <a:pt x="1883229" y="765271"/>
                </a:lnTo>
                <a:lnTo>
                  <a:pt x="1843297" y="803424"/>
                </a:lnTo>
                <a:lnTo>
                  <a:pt x="1801865" y="839843"/>
                </a:lnTo>
                <a:lnTo>
                  <a:pt x="1758969" y="874449"/>
                </a:lnTo>
                <a:lnTo>
                  <a:pt x="1714749" y="907144"/>
                </a:lnTo>
                <a:lnTo>
                  <a:pt x="1669299" y="937811"/>
                </a:lnTo>
                <a:lnTo>
                  <a:pt x="1622699" y="966354"/>
                </a:lnTo>
                <a:lnTo>
                  <a:pt x="1575066" y="992674"/>
                </a:lnTo>
                <a:lnTo>
                  <a:pt x="1526478" y="1016673"/>
                </a:lnTo>
                <a:lnTo>
                  <a:pt x="1477051" y="1038236"/>
                </a:lnTo>
                <a:lnTo>
                  <a:pt x="1426863" y="1057264"/>
                </a:lnTo>
                <a:lnTo>
                  <a:pt x="1376033" y="1073661"/>
                </a:lnTo>
                <a:lnTo>
                  <a:pt x="1324656" y="1087308"/>
                </a:lnTo>
                <a:lnTo>
                  <a:pt x="1272948" y="1098089"/>
                </a:lnTo>
                <a:lnTo>
                  <a:pt x="1246763" y="1102417"/>
                </a:lnTo>
                <a:lnTo>
                  <a:pt x="1220635" y="1105966"/>
                </a:lnTo>
                <a:lnTo>
                  <a:pt x="1194430" y="1108754"/>
                </a:lnTo>
                <a:lnTo>
                  <a:pt x="1168186" y="1110762"/>
                </a:lnTo>
                <a:lnTo>
                  <a:pt x="1141904" y="1111971"/>
                </a:lnTo>
                <a:lnTo>
                  <a:pt x="1115913" y="1112380"/>
                </a:lnTo>
                <a:lnTo>
                  <a:pt x="1064555" y="1113179"/>
                </a:lnTo>
                <a:lnTo>
                  <a:pt x="1065180" y="1113160"/>
                </a:lnTo>
                <a:lnTo>
                  <a:pt x="1013920" y="1115538"/>
                </a:lnTo>
                <a:lnTo>
                  <a:pt x="1014524" y="1115499"/>
                </a:lnTo>
                <a:lnTo>
                  <a:pt x="963479" y="1119418"/>
                </a:lnTo>
                <a:lnTo>
                  <a:pt x="964064" y="1119360"/>
                </a:lnTo>
                <a:lnTo>
                  <a:pt x="913311" y="1124741"/>
                </a:lnTo>
                <a:lnTo>
                  <a:pt x="913877" y="1124682"/>
                </a:lnTo>
                <a:lnTo>
                  <a:pt x="863534" y="1131486"/>
                </a:lnTo>
                <a:lnTo>
                  <a:pt x="864099" y="1131389"/>
                </a:lnTo>
                <a:lnTo>
                  <a:pt x="814243" y="1139577"/>
                </a:lnTo>
                <a:lnTo>
                  <a:pt x="814809" y="1139480"/>
                </a:lnTo>
                <a:lnTo>
                  <a:pt x="765557" y="1148974"/>
                </a:lnTo>
                <a:lnTo>
                  <a:pt x="766103" y="1148857"/>
                </a:lnTo>
                <a:lnTo>
                  <a:pt x="717553" y="1159639"/>
                </a:lnTo>
                <a:lnTo>
                  <a:pt x="718099" y="1159502"/>
                </a:lnTo>
                <a:lnTo>
                  <a:pt x="670369" y="1171492"/>
                </a:lnTo>
                <a:lnTo>
                  <a:pt x="670895" y="1171356"/>
                </a:lnTo>
                <a:lnTo>
                  <a:pt x="624062" y="1184516"/>
                </a:lnTo>
                <a:lnTo>
                  <a:pt x="624608" y="1184360"/>
                </a:lnTo>
                <a:lnTo>
                  <a:pt x="578768" y="1198631"/>
                </a:lnTo>
                <a:lnTo>
                  <a:pt x="579314" y="1198455"/>
                </a:lnTo>
                <a:lnTo>
                  <a:pt x="534587" y="1213818"/>
                </a:lnTo>
                <a:lnTo>
                  <a:pt x="535133" y="1213623"/>
                </a:lnTo>
                <a:lnTo>
                  <a:pt x="491613" y="1229981"/>
                </a:lnTo>
                <a:lnTo>
                  <a:pt x="492159" y="1229766"/>
                </a:lnTo>
                <a:lnTo>
                  <a:pt x="449946" y="1247098"/>
                </a:lnTo>
                <a:lnTo>
                  <a:pt x="450512" y="1246845"/>
                </a:lnTo>
                <a:lnTo>
                  <a:pt x="409703" y="1265093"/>
                </a:lnTo>
                <a:lnTo>
                  <a:pt x="410288" y="1264820"/>
                </a:lnTo>
                <a:lnTo>
                  <a:pt x="370961" y="1283946"/>
                </a:lnTo>
                <a:lnTo>
                  <a:pt x="371565" y="1283634"/>
                </a:lnTo>
                <a:lnTo>
                  <a:pt x="333857" y="1303559"/>
                </a:lnTo>
                <a:lnTo>
                  <a:pt x="334480" y="1303208"/>
                </a:lnTo>
                <a:lnTo>
                  <a:pt x="298488" y="1323894"/>
                </a:lnTo>
                <a:lnTo>
                  <a:pt x="299131" y="1323523"/>
                </a:lnTo>
                <a:lnTo>
                  <a:pt x="264932" y="1344910"/>
                </a:lnTo>
                <a:lnTo>
                  <a:pt x="265615" y="1344482"/>
                </a:lnTo>
                <a:lnTo>
                  <a:pt x="233326" y="1366532"/>
                </a:lnTo>
                <a:lnTo>
                  <a:pt x="234028" y="1366025"/>
                </a:lnTo>
                <a:lnTo>
                  <a:pt x="203748" y="1388699"/>
                </a:lnTo>
                <a:lnTo>
                  <a:pt x="204489" y="1388114"/>
                </a:lnTo>
                <a:lnTo>
                  <a:pt x="176315" y="1411354"/>
                </a:lnTo>
                <a:lnTo>
                  <a:pt x="177075" y="1410671"/>
                </a:lnTo>
                <a:lnTo>
                  <a:pt x="151123" y="1434417"/>
                </a:lnTo>
                <a:lnTo>
                  <a:pt x="151923" y="1433637"/>
                </a:lnTo>
                <a:lnTo>
                  <a:pt x="128272" y="1457832"/>
                </a:lnTo>
                <a:lnTo>
                  <a:pt x="129111" y="1456916"/>
                </a:lnTo>
                <a:lnTo>
                  <a:pt x="107858" y="1481520"/>
                </a:lnTo>
                <a:lnTo>
                  <a:pt x="108716" y="1480448"/>
                </a:lnTo>
                <a:lnTo>
                  <a:pt x="89959" y="1505422"/>
                </a:lnTo>
                <a:lnTo>
                  <a:pt x="90836" y="1504155"/>
                </a:lnTo>
                <a:lnTo>
                  <a:pt x="74692" y="1529422"/>
                </a:lnTo>
                <a:lnTo>
                  <a:pt x="75550" y="1527979"/>
                </a:lnTo>
                <a:lnTo>
                  <a:pt x="62116" y="1553500"/>
                </a:lnTo>
                <a:lnTo>
                  <a:pt x="62915" y="1551804"/>
                </a:lnTo>
                <a:lnTo>
                  <a:pt x="52289" y="1577519"/>
                </a:lnTo>
                <a:lnTo>
                  <a:pt x="52816" y="1576096"/>
                </a:lnTo>
                <a:lnTo>
                  <a:pt x="48585" y="1589022"/>
                </a:lnTo>
                <a:lnTo>
                  <a:pt x="48896" y="1587989"/>
                </a:lnTo>
                <a:lnTo>
                  <a:pt x="45406" y="1600954"/>
                </a:lnTo>
                <a:lnTo>
                  <a:pt x="45680" y="1599862"/>
                </a:lnTo>
                <a:lnTo>
                  <a:pt x="42930" y="1612846"/>
                </a:lnTo>
                <a:lnTo>
                  <a:pt x="43145" y="1611715"/>
                </a:lnTo>
                <a:lnTo>
                  <a:pt x="41175" y="1624719"/>
                </a:lnTo>
                <a:lnTo>
                  <a:pt x="41312" y="1623530"/>
                </a:lnTo>
                <a:lnTo>
                  <a:pt x="40122" y="1636554"/>
                </a:lnTo>
                <a:lnTo>
                  <a:pt x="40201" y="1635345"/>
                </a:lnTo>
                <a:lnTo>
                  <a:pt x="39811" y="1648349"/>
                </a:lnTo>
                <a:close/>
                <a:moveTo>
                  <a:pt x="2142569" y="116205"/>
                </a:moveTo>
                <a:lnTo>
                  <a:pt x="2211494" y="261"/>
                </a:lnTo>
                <a:lnTo>
                  <a:pt x="2262890" y="124958"/>
                </a:lnTo>
                <a:close/>
              </a:path>
            </a:pathLst>
          </a:custGeom>
          <a:solidFill>
            <a:srgbClr val="A11E3B">
              <a:alpha val="60000"/>
            </a:srgbClr>
          </a:solidFill>
          <a:ln w="1949" cap="flat">
            <a:noFill/>
            <a:prstDash val="solid"/>
            <a:miter/>
          </a:ln>
        </p:spPr>
        <p:txBody>
          <a:bodyPr rtlCol="0" anchor="ctr"/>
          <a:lstStyle/>
          <a:p>
            <a:endParaRPr lang="de-DE"/>
          </a:p>
        </p:txBody>
      </p:sp>
      <p:sp>
        <p:nvSpPr>
          <p:cNvPr id="101" name="Textfeld 100">
            <a:extLst>
              <a:ext uri="{FF2B5EF4-FFF2-40B4-BE49-F238E27FC236}">
                <a16:creationId xmlns:a16="http://schemas.microsoft.com/office/drawing/2014/main" id="{C265145D-4BAF-7E77-06BB-EC25584DB472}"/>
              </a:ext>
            </a:extLst>
          </p:cNvPr>
          <p:cNvSpPr txBox="1"/>
          <p:nvPr/>
        </p:nvSpPr>
        <p:spPr>
          <a:xfrm>
            <a:off x="6903301" y="5738732"/>
            <a:ext cx="2636100" cy="430887"/>
          </a:xfrm>
          <a:prstGeom prst="rect">
            <a:avLst/>
          </a:prstGeom>
          <a:noFill/>
        </p:spPr>
        <p:txBody>
          <a:bodyPr wrap="square" rtlCol="0">
            <a:spAutoFit/>
          </a:bodyPr>
          <a:lstStyle/>
          <a:p>
            <a:pPr algn="ctr"/>
            <a:r>
              <a:rPr lang="en-US" sz="1100" dirty="0">
                <a:solidFill>
                  <a:schemeClr val="accent4"/>
                </a:solidFill>
              </a:rPr>
              <a:t>Further development of AI methods and tools with didactic relevance</a:t>
            </a:r>
            <a:endParaRPr lang="de-DE" sz="1100" dirty="0">
              <a:solidFill>
                <a:schemeClr val="accent4"/>
              </a:solidFill>
            </a:endParaRPr>
          </a:p>
        </p:txBody>
      </p:sp>
      <p:sp>
        <p:nvSpPr>
          <p:cNvPr id="113" name="Freihandform: Form 112">
            <a:extLst>
              <a:ext uri="{FF2B5EF4-FFF2-40B4-BE49-F238E27FC236}">
                <a16:creationId xmlns:a16="http://schemas.microsoft.com/office/drawing/2014/main" id="{BD25B1C8-D511-E530-6CAD-578577C0313E}"/>
              </a:ext>
            </a:extLst>
          </p:cNvPr>
          <p:cNvSpPr/>
          <p:nvPr/>
        </p:nvSpPr>
        <p:spPr>
          <a:xfrm rot="16200000" flipV="1">
            <a:off x="6285976" y="2999826"/>
            <a:ext cx="1650729" cy="2263459"/>
          </a:xfrm>
          <a:custGeom>
            <a:avLst/>
            <a:gdLst>
              <a:gd name="connsiteX0" fmla="*/ 2022 w 1650729"/>
              <a:gd name="connsiteY0" fmla="*/ 1084 h 2263459"/>
              <a:gd name="connsiteX1" fmla="*/ 15900 w 1650729"/>
              <a:gd name="connsiteY1" fmla="*/ 1501 h 2263459"/>
              <a:gd name="connsiteX2" fmla="*/ 30348 w 1650729"/>
              <a:gd name="connsiteY2" fmla="*/ 2796 h 2263459"/>
              <a:gd name="connsiteX3" fmla="*/ 44745 w 1650729"/>
              <a:gd name="connsiteY3" fmla="*/ 4931 h 2263459"/>
              <a:gd name="connsiteX4" fmla="*/ 59076 w 1650729"/>
              <a:gd name="connsiteY4" fmla="*/ 7888 h 2263459"/>
              <a:gd name="connsiteX5" fmla="*/ 73329 w 1650729"/>
              <a:gd name="connsiteY5" fmla="*/ 11647 h 2263459"/>
              <a:gd name="connsiteX6" fmla="*/ 87727 w 1650729"/>
              <a:gd name="connsiteY6" fmla="*/ 16261 h 2263459"/>
              <a:gd name="connsiteX7" fmla="*/ 115519 w 1650729"/>
              <a:gd name="connsiteY7" fmla="*/ 27507 h 2263459"/>
              <a:gd name="connsiteX8" fmla="*/ 143120 w 1650729"/>
              <a:gd name="connsiteY8" fmla="*/ 41743 h 2263459"/>
              <a:gd name="connsiteX9" fmla="*/ 170248 w 1650729"/>
              <a:gd name="connsiteY9" fmla="*/ 58728 h 2263459"/>
              <a:gd name="connsiteX10" fmla="*/ 196874 w 1650729"/>
              <a:gd name="connsiteY10" fmla="*/ 78331 h 2263459"/>
              <a:gd name="connsiteX11" fmla="*/ 222971 w 1650729"/>
              <a:gd name="connsiteY11" fmla="*/ 100430 h 2263459"/>
              <a:gd name="connsiteX12" fmla="*/ 248513 w 1650729"/>
              <a:gd name="connsiteY12" fmla="*/ 124914 h 2263459"/>
              <a:gd name="connsiteX13" fmla="*/ 273471 w 1650729"/>
              <a:gd name="connsiteY13" fmla="*/ 151676 h 2263459"/>
              <a:gd name="connsiteX14" fmla="*/ 297808 w 1650729"/>
              <a:gd name="connsiteY14" fmla="*/ 180613 h 2263459"/>
              <a:gd name="connsiteX15" fmla="*/ 321492 w 1650729"/>
              <a:gd name="connsiteY15" fmla="*/ 211625 h 2263459"/>
              <a:gd name="connsiteX16" fmla="*/ 344484 w 1650729"/>
              <a:gd name="connsiteY16" fmla="*/ 244614 h 2263459"/>
              <a:gd name="connsiteX17" fmla="*/ 366742 w 1650729"/>
              <a:gd name="connsiteY17" fmla="*/ 279480 h 2263459"/>
              <a:gd name="connsiteX18" fmla="*/ 388225 w 1650729"/>
              <a:gd name="connsiteY18" fmla="*/ 316127 h 2263459"/>
              <a:gd name="connsiteX19" fmla="*/ 408889 w 1650729"/>
              <a:gd name="connsiteY19" fmla="*/ 354459 h 2263459"/>
              <a:gd name="connsiteX20" fmla="*/ 428685 w 1650729"/>
              <a:gd name="connsiteY20" fmla="*/ 394377 h 2263459"/>
              <a:gd name="connsiteX21" fmla="*/ 447568 w 1650729"/>
              <a:gd name="connsiteY21" fmla="*/ 435785 h 2263459"/>
              <a:gd name="connsiteX22" fmla="*/ 465491 w 1650729"/>
              <a:gd name="connsiteY22" fmla="*/ 478587 h 2263459"/>
              <a:gd name="connsiteX23" fmla="*/ 482405 w 1650729"/>
              <a:gd name="connsiteY23" fmla="*/ 522681 h 2263459"/>
              <a:gd name="connsiteX24" fmla="*/ 498259 w 1650729"/>
              <a:gd name="connsiteY24" fmla="*/ 567975 h 2263459"/>
              <a:gd name="connsiteX25" fmla="*/ 513005 w 1650729"/>
              <a:gd name="connsiteY25" fmla="*/ 614368 h 2263459"/>
              <a:gd name="connsiteX26" fmla="*/ 526591 w 1650729"/>
              <a:gd name="connsiteY26" fmla="*/ 661763 h 2263459"/>
              <a:gd name="connsiteX27" fmla="*/ 538968 w 1650729"/>
              <a:gd name="connsiteY27" fmla="*/ 710063 h 2263459"/>
              <a:gd name="connsiteX28" fmla="*/ 550084 w 1650729"/>
              <a:gd name="connsiteY28" fmla="*/ 759168 h 2263459"/>
              <a:gd name="connsiteX29" fmla="*/ 559887 w 1650729"/>
              <a:gd name="connsiteY29" fmla="*/ 808982 h 2263459"/>
              <a:gd name="connsiteX30" fmla="*/ 568328 w 1650729"/>
              <a:gd name="connsiteY30" fmla="*/ 859405 h 2263459"/>
              <a:gd name="connsiteX31" fmla="*/ 575351 w 1650729"/>
              <a:gd name="connsiteY31" fmla="*/ 910341 h 2263459"/>
              <a:gd name="connsiteX32" fmla="*/ 580906 w 1650729"/>
              <a:gd name="connsiteY32" fmla="*/ 961690 h 2263459"/>
              <a:gd name="connsiteX33" fmla="*/ 584940 w 1650729"/>
              <a:gd name="connsiteY33" fmla="*/ 1013357 h 2263459"/>
              <a:gd name="connsiteX34" fmla="*/ 587399 w 1650729"/>
              <a:gd name="connsiteY34" fmla="*/ 1065238 h 2263459"/>
              <a:gd name="connsiteX35" fmla="*/ 588225 w 1650729"/>
              <a:gd name="connsiteY35" fmla="*/ 1116914 h 2263459"/>
              <a:gd name="connsiteX36" fmla="*/ 588621 w 1650729"/>
              <a:gd name="connsiteY36" fmla="*/ 1142614 h 2263459"/>
              <a:gd name="connsiteX37" fmla="*/ 588602 w 1650729"/>
              <a:gd name="connsiteY37" fmla="*/ 1142002 h 2263459"/>
              <a:gd name="connsiteX38" fmla="*/ 589777 w 1650729"/>
              <a:gd name="connsiteY38" fmla="*/ 1167676 h 2263459"/>
              <a:gd name="connsiteX39" fmla="*/ 589740 w 1650729"/>
              <a:gd name="connsiteY39" fmla="*/ 1167076 h 2263459"/>
              <a:gd name="connsiteX40" fmla="*/ 591686 w 1650729"/>
              <a:gd name="connsiteY40" fmla="*/ 1192725 h 2263459"/>
              <a:gd name="connsiteX41" fmla="*/ 591632 w 1650729"/>
              <a:gd name="connsiteY41" fmla="*/ 1192138 h 2263459"/>
              <a:gd name="connsiteX42" fmla="*/ 594334 w 1650729"/>
              <a:gd name="connsiteY42" fmla="*/ 1217748 h 2263459"/>
              <a:gd name="connsiteX43" fmla="*/ 594264 w 1650729"/>
              <a:gd name="connsiteY43" fmla="*/ 1217173 h 2263459"/>
              <a:gd name="connsiteX44" fmla="*/ 597709 w 1650729"/>
              <a:gd name="connsiteY44" fmla="*/ 1242733 h 2263459"/>
              <a:gd name="connsiteX45" fmla="*/ 597625 w 1650729"/>
              <a:gd name="connsiteY45" fmla="*/ 1242169 h 2263459"/>
              <a:gd name="connsiteX46" fmla="*/ 601802 w 1650729"/>
              <a:gd name="connsiteY46" fmla="*/ 1267668 h 2263459"/>
              <a:gd name="connsiteX47" fmla="*/ 601648 w 1650729"/>
              <a:gd name="connsiteY47" fmla="*/ 1266846 h 2263459"/>
              <a:gd name="connsiteX48" fmla="*/ 612147 w 1650729"/>
              <a:gd name="connsiteY48" fmla="*/ 1317604 h 2263459"/>
              <a:gd name="connsiteX49" fmla="*/ 611900 w 1650729"/>
              <a:gd name="connsiteY49" fmla="*/ 1316551 h 2263459"/>
              <a:gd name="connsiteX50" fmla="*/ 625174 w 1650729"/>
              <a:gd name="connsiteY50" fmla="*/ 1366910 h 2263459"/>
              <a:gd name="connsiteX51" fmla="*/ 624881 w 1650729"/>
              <a:gd name="connsiteY51" fmla="*/ 1365907 h 2263459"/>
              <a:gd name="connsiteX52" fmla="*/ 640834 w 1650729"/>
              <a:gd name="connsiteY52" fmla="*/ 1415763 h 2263459"/>
              <a:gd name="connsiteX53" fmla="*/ 640503 w 1650729"/>
              <a:gd name="connsiteY53" fmla="*/ 1414810 h 2263459"/>
              <a:gd name="connsiteX54" fmla="*/ 659035 w 1650729"/>
              <a:gd name="connsiteY54" fmla="*/ 1464063 h 2263459"/>
              <a:gd name="connsiteX55" fmla="*/ 658669 w 1650729"/>
              <a:gd name="connsiteY55" fmla="*/ 1463158 h 2263459"/>
              <a:gd name="connsiteX56" fmla="*/ 679682 w 1650729"/>
              <a:gd name="connsiteY56" fmla="*/ 1511709 h 2263459"/>
              <a:gd name="connsiteX57" fmla="*/ 679284 w 1650729"/>
              <a:gd name="connsiteY57" fmla="*/ 1510850 h 2263459"/>
              <a:gd name="connsiteX58" fmla="*/ 702677 w 1650729"/>
              <a:gd name="connsiteY58" fmla="*/ 1558598 h 2263459"/>
              <a:gd name="connsiteX59" fmla="*/ 702252 w 1650729"/>
              <a:gd name="connsiteY59" fmla="*/ 1557781 h 2263459"/>
              <a:gd name="connsiteX60" fmla="*/ 727927 w 1650729"/>
              <a:gd name="connsiteY60" fmla="*/ 1604626 h 2263459"/>
              <a:gd name="connsiteX61" fmla="*/ 727479 w 1650729"/>
              <a:gd name="connsiteY61" fmla="*/ 1603848 h 2263459"/>
              <a:gd name="connsiteX62" fmla="*/ 755333 w 1650729"/>
              <a:gd name="connsiteY62" fmla="*/ 1649689 h 2263459"/>
              <a:gd name="connsiteX63" fmla="*/ 754861 w 1650729"/>
              <a:gd name="connsiteY63" fmla="*/ 1648949 h 2263459"/>
              <a:gd name="connsiteX64" fmla="*/ 784800 w 1650729"/>
              <a:gd name="connsiteY64" fmla="*/ 1693686 h 2263459"/>
              <a:gd name="connsiteX65" fmla="*/ 784305 w 1650729"/>
              <a:gd name="connsiteY65" fmla="*/ 1692979 h 2263459"/>
              <a:gd name="connsiteX66" fmla="*/ 816227 w 1650729"/>
              <a:gd name="connsiteY66" fmla="*/ 1736514 h 2263459"/>
              <a:gd name="connsiteX67" fmla="*/ 815708 w 1650729"/>
              <a:gd name="connsiteY67" fmla="*/ 1735837 h 2263459"/>
              <a:gd name="connsiteX68" fmla="*/ 849515 w 1650729"/>
              <a:gd name="connsiteY68" fmla="*/ 1778066 h 2263459"/>
              <a:gd name="connsiteX69" fmla="*/ 848975 w 1650729"/>
              <a:gd name="connsiteY69" fmla="*/ 1777418 h 2263459"/>
              <a:gd name="connsiteX70" fmla="*/ 884568 w 1650729"/>
              <a:gd name="connsiteY70" fmla="*/ 1818243 h 2263459"/>
              <a:gd name="connsiteX71" fmla="*/ 884003 w 1650729"/>
              <a:gd name="connsiteY71" fmla="*/ 1817623 h 2263459"/>
              <a:gd name="connsiteX72" fmla="*/ 921283 w 1650729"/>
              <a:gd name="connsiteY72" fmla="*/ 1856941 h 2263459"/>
              <a:gd name="connsiteX73" fmla="*/ 920694 w 1650729"/>
              <a:gd name="connsiteY73" fmla="*/ 1856347 h 2263459"/>
              <a:gd name="connsiteX74" fmla="*/ 959559 w 1650729"/>
              <a:gd name="connsiteY74" fmla="*/ 1894060 h 2263459"/>
              <a:gd name="connsiteX75" fmla="*/ 958945 w 1650729"/>
              <a:gd name="connsiteY75" fmla="*/ 1893487 h 2263459"/>
              <a:gd name="connsiteX76" fmla="*/ 999299 w 1650729"/>
              <a:gd name="connsiteY76" fmla="*/ 1929494 h 2263459"/>
              <a:gd name="connsiteX77" fmla="*/ 998654 w 1650729"/>
              <a:gd name="connsiteY77" fmla="*/ 1928945 h 2263459"/>
              <a:gd name="connsiteX78" fmla="*/ 1040396 w 1650729"/>
              <a:gd name="connsiteY78" fmla="*/ 1963147 h 2263459"/>
              <a:gd name="connsiteX79" fmla="*/ 1039724 w 1650729"/>
              <a:gd name="connsiteY79" fmla="*/ 1962616 h 2263459"/>
              <a:gd name="connsiteX80" fmla="*/ 1082755 w 1650729"/>
              <a:gd name="connsiteY80" fmla="*/ 1994912 h 2263459"/>
              <a:gd name="connsiteX81" fmla="*/ 1082048 w 1650729"/>
              <a:gd name="connsiteY81" fmla="*/ 1994405 h 2263459"/>
              <a:gd name="connsiteX82" fmla="*/ 1126271 w 1650729"/>
              <a:gd name="connsiteY82" fmla="*/ 2024702 h 2263459"/>
              <a:gd name="connsiteX83" fmla="*/ 1125528 w 1650729"/>
              <a:gd name="connsiteY83" fmla="*/ 2024214 h 2263459"/>
              <a:gd name="connsiteX84" fmla="*/ 1170841 w 1650729"/>
              <a:gd name="connsiteY84" fmla="*/ 2052386 h 2263459"/>
              <a:gd name="connsiteX85" fmla="*/ 1170059 w 1650729"/>
              <a:gd name="connsiteY85" fmla="*/ 2051918 h 2263459"/>
              <a:gd name="connsiteX86" fmla="*/ 1216364 w 1650729"/>
              <a:gd name="connsiteY86" fmla="*/ 2077907 h 2263459"/>
              <a:gd name="connsiteX87" fmla="*/ 1215539 w 1650729"/>
              <a:gd name="connsiteY87" fmla="*/ 2077458 h 2263459"/>
              <a:gd name="connsiteX88" fmla="*/ 1262738 w 1650729"/>
              <a:gd name="connsiteY88" fmla="*/ 2101127 h 2263459"/>
              <a:gd name="connsiteX89" fmla="*/ 1261868 w 1650729"/>
              <a:gd name="connsiteY89" fmla="*/ 2100717 h 2263459"/>
              <a:gd name="connsiteX90" fmla="*/ 1309860 w 1650729"/>
              <a:gd name="connsiteY90" fmla="*/ 2121968 h 2263459"/>
              <a:gd name="connsiteX91" fmla="*/ 1308942 w 1650729"/>
              <a:gd name="connsiteY91" fmla="*/ 2121598 h 2263459"/>
              <a:gd name="connsiteX92" fmla="*/ 1357627 w 1650729"/>
              <a:gd name="connsiteY92" fmla="*/ 2140333 h 2263459"/>
              <a:gd name="connsiteX93" fmla="*/ 1356660 w 1650729"/>
              <a:gd name="connsiteY93" fmla="*/ 2140002 h 2263459"/>
              <a:gd name="connsiteX94" fmla="*/ 1405941 w 1650729"/>
              <a:gd name="connsiteY94" fmla="*/ 2156145 h 2263459"/>
              <a:gd name="connsiteX95" fmla="*/ 1404921 w 1650729"/>
              <a:gd name="connsiteY95" fmla="*/ 2155833 h 2263459"/>
              <a:gd name="connsiteX96" fmla="*/ 1454697 w 1650729"/>
              <a:gd name="connsiteY96" fmla="*/ 2169266 h 2263459"/>
              <a:gd name="connsiteX97" fmla="*/ 1453625 w 1650729"/>
              <a:gd name="connsiteY97" fmla="*/ 2169012 h 2263459"/>
              <a:gd name="connsiteX98" fmla="*/ 1503798 w 1650729"/>
              <a:gd name="connsiteY98" fmla="*/ 2179618 h 2263459"/>
              <a:gd name="connsiteX99" fmla="*/ 1502958 w 1650729"/>
              <a:gd name="connsiteY99" fmla="*/ 2179462 h 2263459"/>
              <a:gd name="connsiteX100" fmla="*/ 1528163 w 1650729"/>
              <a:gd name="connsiteY100" fmla="*/ 2183693 h 2263459"/>
              <a:gd name="connsiteX101" fmla="*/ 1526628 w 1650729"/>
              <a:gd name="connsiteY101" fmla="*/ 2183498 h 2263459"/>
              <a:gd name="connsiteX102" fmla="*/ 1553071 w 1650729"/>
              <a:gd name="connsiteY102" fmla="*/ 2185857 h 2263459"/>
              <a:gd name="connsiteX103" fmla="*/ 1549492 w 1650729"/>
              <a:gd name="connsiteY103" fmla="*/ 2225902 h 2263459"/>
              <a:gd name="connsiteX104" fmla="*/ 1522276 w 1650729"/>
              <a:gd name="connsiteY104" fmla="*/ 2223485 h 2263459"/>
              <a:gd name="connsiteX105" fmla="*/ 1495888 w 1650729"/>
              <a:gd name="connsiteY105" fmla="*/ 2219059 h 2263459"/>
              <a:gd name="connsiteX106" fmla="*/ 1444755 w 1650729"/>
              <a:gd name="connsiteY106" fmla="*/ 2208219 h 2263459"/>
              <a:gd name="connsiteX107" fmla="*/ 1393930 w 1650729"/>
              <a:gd name="connsiteY107" fmla="*/ 2194513 h 2263459"/>
              <a:gd name="connsiteX108" fmla="*/ 1343655 w 1650729"/>
              <a:gd name="connsiteY108" fmla="*/ 2178059 h 2263459"/>
              <a:gd name="connsiteX109" fmla="*/ 1294026 w 1650729"/>
              <a:gd name="connsiteY109" fmla="*/ 2158933 h 2263459"/>
              <a:gd name="connsiteX110" fmla="*/ 1245141 w 1650729"/>
              <a:gd name="connsiteY110" fmla="*/ 2137292 h 2263459"/>
              <a:gd name="connsiteX111" fmla="*/ 1197096 w 1650729"/>
              <a:gd name="connsiteY111" fmla="*/ 2113195 h 2263459"/>
              <a:gd name="connsiteX112" fmla="*/ 1149988 w 1650729"/>
              <a:gd name="connsiteY112" fmla="*/ 2086778 h 2263459"/>
              <a:gd name="connsiteX113" fmla="*/ 1103911 w 1650729"/>
              <a:gd name="connsiteY113" fmla="*/ 2058118 h 2263459"/>
              <a:gd name="connsiteX114" fmla="*/ 1058964 w 1650729"/>
              <a:gd name="connsiteY114" fmla="*/ 2027334 h 2263459"/>
              <a:gd name="connsiteX115" fmla="*/ 1015240 w 1650729"/>
              <a:gd name="connsiteY115" fmla="*/ 1994522 h 2263459"/>
              <a:gd name="connsiteX116" fmla="*/ 972839 w 1650729"/>
              <a:gd name="connsiteY116" fmla="*/ 1959780 h 2263459"/>
              <a:gd name="connsiteX117" fmla="*/ 931856 w 1650729"/>
              <a:gd name="connsiteY117" fmla="*/ 1923209 h 2263459"/>
              <a:gd name="connsiteX118" fmla="*/ 892387 w 1650729"/>
              <a:gd name="connsiteY118" fmla="*/ 1884911 h 2263459"/>
              <a:gd name="connsiteX119" fmla="*/ 854530 w 1650729"/>
              <a:gd name="connsiteY119" fmla="*/ 1844982 h 2263459"/>
              <a:gd name="connsiteX120" fmla="*/ 818385 w 1650729"/>
              <a:gd name="connsiteY120" fmla="*/ 1803524 h 2263459"/>
              <a:gd name="connsiteX121" fmla="*/ 784047 w 1650729"/>
              <a:gd name="connsiteY121" fmla="*/ 1760632 h 2263459"/>
              <a:gd name="connsiteX122" fmla="*/ 751619 w 1650729"/>
              <a:gd name="connsiteY122" fmla="*/ 1716407 h 2263459"/>
              <a:gd name="connsiteX123" fmla="*/ 721194 w 1650729"/>
              <a:gd name="connsiteY123" fmla="*/ 1670946 h 2263459"/>
              <a:gd name="connsiteX124" fmla="*/ 692876 w 1650729"/>
              <a:gd name="connsiteY124" fmla="*/ 1624344 h 2263459"/>
              <a:gd name="connsiteX125" fmla="*/ 666766 w 1650729"/>
              <a:gd name="connsiteY125" fmla="*/ 1576700 h 2263459"/>
              <a:gd name="connsiteX126" fmla="*/ 642961 w 1650729"/>
              <a:gd name="connsiteY126" fmla="*/ 1528113 h 2263459"/>
              <a:gd name="connsiteX127" fmla="*/ 621569 w 1650729"/>
              <a:gd name="connsiteY127" fmla="*/ 1478679 h 2263459"/>
              <a:gd name="connsiteX128" fmla="*/ 602687 w 1650729"/>
              <a:gd name="connsiteY128" fmla="*/ 1428496 h 2263459"/>
              <a:gd name="connsiteX129" fmla="*/ 586422 w 1650729"/>
              <a:gd name="connsiteY129" fmla="*/ 1377664 h 2263459"/>
              <a:gd name="connsiteX130" fmla="*/ 572875 w 1650729"/>
              <a:gd name="connsiteY130" fmla="*/ 1326278 h 2263459"/>
              <a:gd name="connsiteX131" fmla="*/ 562182 w 1650729"/>
              <a:gd name="connsiteY131" fmla="*/ 1274580 h 2263459"/>
              <a:gd name="connsiteX132" fmla="*/ 557893 w 1650729"/>
              <a:gd name="connsiteY132" fmla="*/ 1248387 h 2263459"/>
              <a:gd name="connsiteX133" fmla="*/ 554371 w 1650729"/>
              <a:gd name="connsiteY133" fmla="*/ 1222254 h 2263459"/>
              <a:gd name="connsiteX134" fmla="*/ 551608 w 1650729"/>
              <a:gd name="connsiteY134" fmla="*/ 1196061 h 2263459"/>
              <a:gd name="connsiteX135" fmla="*/ 549620 w 1650729"/>
              <a:gd name="connsiteY135" fmla="*/ 1169817 h 2263459"/>
              <a:gd name="connsiteX136" fmla="*/ 548417 w 1650729"/>
              <a:gd name="connsiteY136" fmla="*/ 1143536 h 2263459"/>
              <a:gd name="connsiteX137" fmla="*/ 548017 w 1650729"/>
              <a:gd name="connsiteY137" fmla="*/ 1117558 h 2263459"/>
              <a:gd name="connsiteX138" fmla="*/ 547194 w 1650729"/>
              <a:gd name="connsiteY138" fmla="*/ 1066197 h 2263459"/>
              <a:gd name="connsiteX139" fmla="*/ 547216 w 1650729"/>
              <a:gd name="connsiteY139" fmla="*/ 1066827 h 2263459"/>
              <a:gd name="connsiteX140" fmla="*/ 544784 w 1650729"/>
              <a:gd name="connsiteY140" fmla="*/ 1015565 h 2263459"/>
              <a:gd name="connsiteX141" fmla="*/ 544823 w 1650729"/>
              <a:gd name="connsiteY141" fmla="*/ 1016180 h 2263459"/>
              <a:gd name="connsiteX142" fmla="*/ 540838 w 1650729"/>
              <a:gd name="connsiteY142" fmla="*/ 965119 h 2263459"/>
              <a:gd name="connsiteX143" fmla="*/ 540892 w 1650729"/>
              <a:gd name="connsiteY143" fmla="*/ 965716 h 2263459"/>
              <a:gd name="connsiteX144" fmla="*/ 535402 w 1650729"/>
              <a:gd name="connsiteY144" fmla="*/ 914958 h 2263459"/>
              <a:gd name="connsiteX145" fmla="*/ 535474 w 1650729"/>
              <a:gd name="connsiteY145" fmla="*/ 915542 h 2263459"/>
              <a:gd name="connsiteX146" fmla="*/ 528531 w 1650729"/>
              <a:gd name="connsiteY146" fmla="*/ 865184 h 2263459"/>
              <a:gd name="connsiteX147" fmla="*/ 528617 w 1650729"/>
              <a:gd name="connsiteY147" fmla="*/ 865757 h 2263459"/>
              <a:gd name="connsiteX148" fmla="*/ 520274 w 1650729"/>
              <a:gd name="connsiteY148" fmla="*/ 815901 h 2263459"/>
              <a:gd name="connsiteX149" fmla="*/ 520375 w 1650729"/>
              <a:gd name="connsiteY149" fmla="*/ 816465 h 2263459"/>
              <a:gd name="connsiteX150" fmla="*/ 510683 w 1650729"/>
              <a:gd name="connsiteY150" fmla="*/ 767212 h 2263459"/>
              <a:gd name="connsiteX151" fmla="*/ 510800 w 1650729"/>
              <a:gd name="connsiteY151" fmla="*/ 767767 h 2263459"/>
              <a:gd name="connsiteX152" fmla="*/ 499809 w 1650729"/>
              <a:gd name="connsiteY152" fmla="*/ 719216 h 2263459"/>
              <a:gd name="connsiteX153" fmla="*/ 499941 w 1650729"/>
              <a:gd name="connsiteY153" fmla="*/ 719768 h 2263459"/>
              <a:gd name="connsiteX154" fmla="*/ 487706 w 1650729"/>
              <a:gd name="connsiteY154" fmla="*/ 672020 h 2263459"/>
              <a:gd name="connsiteX155" fmla="*/ 487855 w 1650729"/>
              <a:gd name="connsiteY155" fmla="*/ 672570 h 2263459"/>
              <a:gd name="connsiteX156" fmla="*/ 474426 w 1650729"/>
              <a:gd name="connsiteY156" fmla="*/ 625724 h 2263459"/>
              <a:gd name="connsiteX157" fmla="*/ 474592 w 1650729"/>
              <a:gd name="connsiteY157" fmla="*/ 626274 h 2263459"/>
              <a:gd name="connsiteX158" fmla="*/ 460022 w 1650729"/>
              <a:gd name="connsiteY158" fmla="*/ 580433 h 2263459"/>
              <a:gd name="connsiteX159" fmla="*/ 460207 w 1650729"/>
              <a:gd name="connsiteY159" fmla="*/ 580985 h 2263459"/>
              <a:gd name="connsiteX160" fmla="*/ 444546 w 1650729"/>
              <a:gd name="connsiteY160" fmla="*/ 536247 h 2263459"/>
              <a:gd name="connsiteX161" fmla="*/ 444751 w 1650729"/>
              <a:gd name="connsiteY161" fmla="*/ 536804 h 2263459"/>
              <a:gd name="connsiteX162" fmla="*/ 428053 w 1650729"/>
              <a:gd name="connsiteY162" fmla="*/ 493269 h 2263459"/>
              <a:gd name="connsiteX163" fmla="*/ 428279 w 1650729"/>
              <a:gd name="connsiteY163" fmla="*/ 493835 h 2263459"/>
              <a:gd name="connsiteX164" fmla="*/ 410597 w 1650729"/>
              <a:gd name="connsiteY164" fmla="*/ 451606 h 2263459"/>
              <a:gd name="connsiteX165" fmla="*/ 410848 w 1650729"/>
              <a:gd name="connsiteY165" fmla="*/ 452183 h 2263459"/>
              <a:gd name="connsiteX166" fmla="*/ 392232 w 1650729"/>
              <a:gd name="connsiteY166" fmla="*/ 411358 h 2263459"/>
              <a:gd name="connsiteX167" fmla="*/ 392512 w 1650729"/>
              <a:gd name="connsiteY167" fmla="*/ 411949 h 2263459"/>
              <a:gd name="connsiteX168" fmla="*/ 373013 w 1650729"/>
              <a:gd name="connsiteY168" fmla="*/ 372629 h 2263459"/>
              <a:gd name="connsiteX169" fmla="*/ 373327 w 1650729"/>
              <a:gd name="connsiteY169" fmla="*/ 373237 h 2263459"/>
              <a:gd name="connsiteX170" fmla="*/ 352996 w 1650729"/>
              <a:gd name="connsiteY170" fmla="*/ 335522 h 2263459"/>
              <a:gd name="connsiteX171" fmla="*/ 353349 w 1650729"/>
              <a:gd name="connsiteY171" fmla="*/ 336150 h 2263459"/>
              <a:gd name="connsiteX172" fmla="*/ 332243 w 1650729"/>
              <a:gd name="connsiteY172" fmla="*/ 300143 h 2263459"/>
              <a:gd name="connsiteX173" fmla="*/ 332641 w 1650729"/>
              <a:gd name="connsiteY173" fmla="*/ 300794 h 2263459"/>
              <a:gd name="connsiteX174" fmla="*/ 310807 w 1650729"/>
              <a:gd name="connsiteY174" fmla="*/ 266592 h 2263459"/>
              <a:gd name="connsiteX175" fmla="*/ 311259 w 1650729"/>
              <a:gd name="connsiteY175" fmla="*/ 267270 h 2263459"/>
              <a:gd name="connsiteX176" fmla="*/ 288749 w 1650729"/>
              <a:gd name="connsiteY176" fmla="*/ 234975 h 2263459"/>
              <a:gd name="connsiteX177" fmla="*/ 289266 w 1650729"/>
              <a:gd name="connsiteY177" fmla="*/ 235682 h 2263459"/>
              <a:gd name="connsiteX178" fmla="*/ 266134 w 1650729"/>
              <a:gd name="connsiteY178" fmla="*/ 205394 h 2263459"/>
              <a:gd name="connsiteX179" fmla="*/ 266726 w 1650729"/>
              <a:gd name="connsiteY179" fmla="*/ 206132 h 2263459"/>
              <a:gd name="connsiteX180" fmla="*/ 243025 w 1650729"/>
              <a:gd name="connsiteY180" fmla="*/ 177951 h 2263459"/>
              <a:gd name="connsiteX181" fmla="*/ 243707 w 1650729"/>
              <a:gd name="connsiteY181" fmla="*/ 178722 h 2263459"/>
              <a:gd name="connsiteX182" fmla="*/ 219487 w 1650729"/>
              <a:gd name="connsiteY182" fmla="*/ 152749 h 2263459"/>
              <a:gd name="connsiteX183" fmla="*/ 220277 w 1650729"/>
              <a:gd name="connsiteY183" fmla="*/ 153551 h 2263459"/>
              <a:gd name="connsiteX184" fmla="*/ 195590 w 1650729"/>
              <a:gd name="connsiteY184" fmla="*/ 129886 h 2263459"/>
              <a:gd name="connsiteX185" fmla="*/ 196511 w 1650729"/>
              <a:gd name="connsiteY185" fmla="*/ 130715 h 2263459"/>
              <a:gd name="connsiteX186" fmla="*/ 171407 w 1650729"/>
              <a:gd name="connsiteY186" fmla="*/ 109458 h 2263459"/>
              <a:gd name="connsiteX187" fmla="*/ 172480 w 1650729"/>
              <a:gd name="connsiteY187" fmla="*/ 110306 h 2263459"/>
              <a:gd name="connsiteX188" fmla="*/ 147014 w 1650729"/>
              <a:gd name="connsiteY188" fmla="*/ 91558 h 2263459"/>
              <a:gd name="connsiteX189" fmla="*/ 148265 w 1650729"/>
              <a:gd name="connsiteY189" fmla="*/ 92408 h 2263459"/>
              <a:gd name="connsiteX190" fmla="*/ 122487 w 1650729"/>
              <a:gd name="connsiteY190" fmla="*/ 76269 h 2263459"/>
              <a:gd name="connsiteX191" fmla="*/ 123940 w 1650729"/>
              <a:gd name="connsiteY191" fmla="*/ 77096 h 2263459"/>
              <a:gd name="connsiteX192" fmla="*/ 97903 w 1650729"/>
              <a:gd name="connsiteY192" fmla="*/ 63666 h 2263459"/>
              <a:gd name="connsiteX193" fmla="*/ 99578 w 1650729"/>
              <a:gd name="connsiteY193" fmla="*/ 64435 h 2263459"/>
              <a:gd name="connsiteX194" fmla="*/ 73334 w 1650729"/>
              <a:gd name="connsiteY194" fmla="*/ 53815 h 2263459"/>
              <a:gd name="connsiteX195" fmla="*/ 74740 w 1650729"/>
              <a:gd name="connsiteY195" fmla="*/ 54324 h 2263459"/>
              <a:gd name="connsiteX196" fmla="*/ 61557 w 1650729"/>
              <a:gd name="connsiteY196" fmla="*/ 50099 h 2263459"/>
              <a:gd name="connsiteX197" fmla="*/ 62566 w 1650729"/>
              <a:gd name="connsiteY197" fmla="*/ 50394 h 2263459"/>
              <a:gd name="connsiteX198" fmla="*/ 49350 w 1650729"/>
              <a:gd name="connsiteY198" fmla="*/ 46909 h 2263459"/>
              <a:gd name="connsiteX199" fmla="*/ 50414 w 1650729"/>
              <a:gd name="connsiteY199" fmla="*/ 47159 h 2263459"/>
              <a:gd name="connsiteX200" fmla="*/ 37171 w 1650729"/>
              <a:gd name="connsiteY200" fmla="*/ 44426 h 2263459"/>
              <a:gd name="connsiteX201" fmla="*/ 38284 w 1650729"/>
              <a:gd name="connsiteY201" fmla="*/ 44624 h 2263459"/>
              <a:gd name="connsiteX202" fmla="*/ 25023 w 1650729"/>
              <a:gd name="connsiteY202" fmla="*/ 42656 h 2263459"/>
              <a:gd name="connsiteX203" fmla="*/ 26179 w 1650729"/>
              <a:gd name="connsiteY203" fmla="*/ 42794 h 2263459"/>
              <a:gd name="connsiteX204" fmla="*/ 12904 w 1650729"/>
              <a:gd name="connsiteY204" fmla="*/ 41604 h 2263459"/>
              <a:gd name="connsiteX205" fmla="*/ 14095 w 1650729"/>
              <a:gd name="connsiteY205" fmla="*/ 41676 h 2263459"/>
              <a:gd name="connsiteX206" fmla="*/ 814 w 1650729"/>
              <a:gd name="connsiteY206" fmla="*/ 41276 h 2263459"/>
              <a:gd name="connsiteX207" fmla="*/ 1535675 w 1650729"/>
              <a:gd name="connsiteY207" fmla="*/ 2144252 h 2263459"/>
              <a:gd name="connsiteX208" fmla="*/ 1651543 w 1650729"/>
              <a:gd name="connsiteY208" fmla="*/ 2213288 h 2263459"/>
              <a:gd name="connsiteX209" fmla="*/ 1526782 w 1650729"/>
              <a:gd name="connsiteY209" fmla="*/ 2264544 h 226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650729" h="2263459">
                <a:moveTo>
                  <a:pt x="2022" y="1084"/>
                </a:moveTo>
                <a:lnTo>
                  <a:pt x="15900" y="1501"/>
                </a:lnTo>
                <a:lnTo>
                  <a:pt x="30348" y="2796"/>
                </a:lnTo>
                <a:lnTo>
                  <a:pt x="44745" y="4931"/>
                </a:lnTo>
                <a:lnTo>
                  <a:pt x="59076" y="7888"/>
                </a:lnTo>
                <a:lnTo>
                  <a:pt x="73329" y="11647"/>
                </a:lnTo>
                <a:lnTo>
                  <a:pt x="87727" y="16261"/>
                </a:lnTo>
                <a:lnTo>
                  <a:pt x="115519" y="27507"/>
                </a:lnTo>
                <a:lnTo>
                  <a:pt x="143120" y="41743"/>
                </a:lnTo>
                <a:lnTo>
                  <a:pt x="170248" y="58728"/>
                </a:lnTo>
                <a:lnTo>
                  <a:pt x="196874" y="78331"/>
                </a:lnTo>
                <a:lnTo>
                  <a:pt x="222971" y="100430"/>
                </a:lnTo>
                <a:lnTo>
                  <a:pt x="248513" y="124914"/>
                </a:lnTo>
                <a:lnTo>
                  <a:pt x="273471" y="151676"/>
                </a:lnTo>
                <a:lnTo>
                  <a:pt x="297808" y="180613"/>
                </a:lnTo>
                <a:lnTo>
                  <a:pt x="321492" y="211625"/>
                </a:lnTo>
                <a:lnTo>
                  <a:pt x="344484" y="244614"/>
                </a:lnTo>
                <a:lnTo>
                  <a:pt x="366742" y="279480"/>
                </a:lnTo>
                <a:lnTo>
                  <a:pt x="388225" y="316127"/>
                </a:lnTo>
                <a:lnTo>
                  <a:pt x="408889" y="354459"/>
                </a:lnTo>
                <a:lnTo>
                  <a:pt x="428685" y="394377"/>
                </a:lnTo>
                <a:lnTo>
                  <a:pt x="447568" y="435785"/>
                </a:lnTo>
                <a:lnTo>
                  <a:pt x="465491" y="478587"/>
                </a:lnTo>
                <a:lnTo>
                  <a:pt x="482405" y="522681"/>
                </a:lnTo>
                <a:lnTo>
                  <a:pt x="498259" y="567975"/>
                </a:lnTo>
                <a:lnTo>
                  <a:pt x="513005" y="614368"/>
                </a:lnTo>
                <a:lnTo>
                  <a:pt x="526591" y="661763"/>
                </a:lnTo>
                <a:lnTo>
                  <a:pt x="538968" y="710063"/>
                </a:lnTo>
                <a:lnTo>
                  <a:pt x="550084" y="759168"/>
                </a:lnTo>
                <a:lnTo>
                  <a:pt x="559887" y="808982"/>
                </a:lnTo>
                <a:lnTo>
                  <a:pt x="568328" y="859405"/>
                </a:lnTo>
                <a:lnTo>
                  <a:pt x="575351" y="910341"/>
                </a:lnTo>
                <a:lnTo>
                  <a:pt x="580906" y="961690"/>
                </a:lnTo>
                <a:lnTo>
                  <a:pt x="584940" y="1013357"/>
                </a:lnTo>
                <a:lnTo>
                  <a:pt x="587399" y="1065238"/>
                </a:lnTo>
                <a:lnTo>
                  <a:pt x="588225" y="1116914"/>
                </a:lnTo>
                <a:lnTo>
                  <a:pt x="588621" y="1142614"/>
                </a:lnTo>
                <a:lnTo>
                  <a:pt x="588602" y="1142002"/>
                </a:lnTo>
                <a:lnTo>
                  <a:pt x="589777" y="1167676"/>
                </a:lnTo>
                <a:lnTo>
                  <a:pt x="589740" y="1167076"/>
                </a:lnTo>
                <a:lnTo>
                  <a:pt x="591686" y="1192725"/>
                </a:lnTo>
                <a:lnTo>
                  <a:pt x="591632" y="1192138"/>
                </a:lnTo>
                <a:lnTo>
                  <a:pt x="594334" y="1217748"/>
                </a:lnTo>
                <a:lnTo>
                  <a:pt x="594264" y="1217173"/>
                </a:lnTo>
                <a:lnTo>
                  <a:pt x="597709" y="1242733"/>
                </a:lnTo>
                <a:lnTo>
                  <a:pt x="597625" y="1242169"/>
                </a:lnTo>
                <a:lnTo>
                  <a:pt x="601802" y="1267668"/>
                </a:lnTo>
                <a:lnTo>
                  <a:pt x="601648" y="1266846"/>
                </a:lnTo>
                <a:lnTo>
                  <a:pt x="612147" y="1317604"/>
                </a:lnTo>
                <a:lnTo>
                  <a:pt x="611900" y="1316551"/>
                </a:lnTo>
                <a:lnTo>
                  <a:pt x="625174" y="1366910"/>
                </a:lnTo>
                <a:lnTo>
                  <a:pt x="624881" y="1365907"/>
                </a:lnTo>
                <a:lnTo>
                  <a:pt x="640834" y="1415763"/>
                </a:lnTo>
                <a:lnTo>
                  <a:pt x="640503" y="1414810"/>
                </a:lnTo>
                <a:lnTo>
                  <a:pt x="659035" y="1464063"/>
                </a:lnTo>
                <a:lnTo>
                  <a:pt x="658669" y="1463158"/>
                </a:lnTo>
                <a:lnTo>
                  <a:pt x="679682" y="1511709"/>
                </a:lnTo>
                <a:lnTo>
                  <a:pt x="679284" y="1510850"/>
                </a:lnTo>
                <a:lnTo>
                  <a:pt x="702677" y="1558598"/>
                </a:lnTo>
                <a:lnTo>
                  <a:pt x="702252" y="1557781"/>
                </a:lnTo>
                <a:lnTo>
                  <a:pt x="727927" y="1604626"/>
                </a:lnTo>
                <a:lnTo>
                  <a:pt x="727479" y="1603848"/>
                </a:lnTo>
                <a:lnTo>
                  <a:pt x="755333" y="1649689"/>
                </a:lnTo>
                <a:lnTo>
                  <a:pt x="754861" y="1648949"/>
                </a:lnTo>
                <a:lnTo>
                  <a:pt x="784800" y="1693686"/>
                </a:lnTo>
                <a:lnTo>
                  <a:pt x="784305" y="1692979"/>
                </a:lnTo>
                <a:lnTo>
                  <a:pt x="816227" y="1736514"/>
                </a:lnTo>
                <a:lnTo>
                  <a:pt x="815708" y="1735837"/>
                </a:lnTo>
                <a:lnTo>
                  <a:pt x="849515" y="1778066"/>
                </a:lnTo>
                <a:lnTo>
                  <a:pt x="848975" y="1777418"/>
                </a:lnTo>
                <a:lnTo>
                  <a:pt x="884568" y="1818243"/>
                </a:lnTo>
                <a:lnTo>
                  <a:pt x="884003" y="1817623"/>
                </a:lnTo>
                <a:lnTo>
                  <a:pt x="921283" y="1856941"/>
                </a:lnTo>
                <a:lnTo>
                  <a:pt x="920694" y="1856347"/>
                </a:lnTo>
                <a:lnTo>
                  <a:pt x="959559" y="1894060"/>
                </a:lnTo>
                <a:lnTo>
                  <a:pt x="958945" y="1893487"/>
                </a:lnTo>
                <a:lnTo>
                  <a:pt x="999299" y="1929494"/>
                </a:lnTo>
                <a:lnTo>
                  <a:pt x="998654" y="1928945"/>
                </a:lnTo>
                <a:lnTo>
                  <a:pt x="1040396" y="1963147"/>
                </a:lnTo>
                <a:lnTo>
                  <a:pt x="1039724" y="1962616"/>
                </a:lnTo>
                <a:lnTo>
                  <a:pt x="1082755" y="1994912"/>
                </a:lnTo>
                <a:lnTo>
                  <a:pt x="1082048" y="1994405"/>
                </a:lnTo>
                <a:lnTo>
                  <a:pt x="1126271" y="2024702"/>
                </a:lnTo>
                <a:lnTo>
                  <a:pt x="1125528" y="2024214"/>
                </a:lnTo>
                <a:lnTo>
                  <a:pt x="1170841" y="2052386"/>
                </a:lnTo>
                <a:lnTo>
                  <a:pt x="1170059" y="2051918"/>
                </a:lnTo>
                <a:lnTo>
                  <a:pt x="1216364" y="2077907"/>
                </a:lnTo>
                <a:lnTo>
                  <a:pt x="1215539" y="2077458"/>
                </a:lnTo>
                <a:lnTo>
                  <a:pt x="1262738" y="2101127"/>
                </a:lnTo>
                <a:lnTo>
                  <a:pt x="1261868" y="2100717"/>
                </a:lnTo>
                <a:lnTo>
                  <a:pt x="1309860" y="2121968"/>
                </a:lnTo>
                <a:lnTo>
                  <a:pt x="1308942" y="2121598"/>
                </a:lnTo>
                <a:lnTo>
                  <a:pt x="1357627" y="2140333"/>
                </a:lnTo>
                <a:lnTo>
                  <a:pt x="1356660" y="2140002"/>
                </a:lnTo>
                <a:lnTo>
                  <a:pt x="1405941" y="2156145"/>
                </a:lnTo>
                <a:lnTo>
                  <a:pt x="1404921" y="2155833"/>
                </a:lnTo>
                <a:lnTo>
                  <a:pt x="1454697" y="2169266"/>
                </a:lnTo>
                <a:lnTo>
                  <a:pt x="1453625" y="2169012"/>
                </a:lnTo>
                <a:lnTo>
                  <a:pt x="1503798" y="2179618"/>
                </a:lnTo>
                <a:lnTo>
                  <a:pt x="1502958" y="2179462"/>
                </a:lnTo>
                <a:lnTo>
                  <a:pt x="1528163" y="2183693"/>
                </a:lnTo>
                <a:lnTo>
                  <a:pt x="1526628" y="2183498"/>
                </a:lnTo>
                <a:lnTo>
                  <a:pt x="1553071" y="2185857"/>
                </a:lnTo>
                <a:lnTo>
                  <a:pt x="1549492" y="2225902"/>
                </a:lnTo>
                <a:lnTo>
                  <a:pt x="1522276" y="2223485"/>
                </a:lnTo>
                <a:lnTo>
                  <a:pt x="1495888" y="2219059"/>
                </a:lnTo>
                <a:lnTo>
                  <a:pt x="1444755" y="2208219"/>
                </a:lnTo>
                <a:lnTo>
                  <a:pt x="1393930" y="2194513"/>
                </a:lnTo>
                <a:lnTo>
                  <a:pt x="1343655" y="2178059"/>
                </a:lnTo>
                <a:lnTo>
                  <a:pt x="1294026" y="2158933"/>
                </a:lnTo>
                <a:lnTo>
                  <a:pt x="1245141" y="2137292"/>
                </a:lnTo>
                <a:lnTo>
                  <a:pt x="1197096" y="2113195"/>
                </a:lnTo>
                <a:lnTo>
                  <a:pt x="1149988" y="2086778"/>
                </a:lnTo>
                <a:lnTo>
                  <a:pt x="1103911" y="2058118"/>
                </a:lnTo>
                <a:lnTo>
                  <a:pt x="1058964" y="2027334"/>
                </a:lnTo>
                <a:lnTo>
                  <a:pt x="1015240" y="1994522"/>
                </a:lnTo>
                <a:lnTo>
                  <a:pt x="972839" y="1959780"/>
                </a:lnTo>
                <a:lnTo>
                  <a:pt x="931856" y="1923209"/>
                </a:lnTo>
                <a:lnTo>
                  <a:pt x="892387" y="1884911"/>
                </a:lnTo>
                <a:lnTo>
                  <a:pt x="854530" y="1844982"/>
                </a:lnTo>
                <a:lnTo>
                  <a:pt x="818385" y="1803524"/>
                </a:lnTo>
                <a:lnTo>
                  <a:pt x="784047" y="1760632"/>
                </a:lnTo>
                <a:lnTo>
                  <a:pt x="751619" y="1716407"/>
                </a:lnTo>
                <a:lnTo>
                  <a:pt x="721194" y="1670946"/>
                </a:lnTo>
                <a:lnTo>
                  <a:pt x="692876" y="1624344"/>
                </a:lnTo>
                <a:lnTo>
                  <a:pt x="666766" y="1576700"/>
                </a:lnTo>
                <a:lnTo>
                  <a:pt x="642961" y="1528113"/>
                </a:lnTo>
                <a:lnTo>
                  <a:pt x="621569" y="1478679"/>
                </a:lnTo>
                <a:lnTo>
                  <a:pt x="602687" y="1428496"/>
                </a:lnTo>
                <a:lnTo>
                  <a:pt x="586422" y="1377664"/>
                </a:lnTo>
                <a:lnTo>
                  <a:pt x="572875" y="1326278"/>
                </a:lnTo>
                <a:lnTo>
                  <a:pt x="562182" y="1274580"/>
                </a:lnTo>
                <a:lnTo>
                  <a:pt x="557893" y="1248387"/>
                </a:lnTo>
                <a:lnTo>
                  <a:pt x="554371" y="1222254"/>
                </a:lnTo>
                <a:lnTo>
                  <a:pt x="551608" y="1196061"/>
                </a:lnTo>
                <a:lnTo>
                  <a:pt x="549620" y="1169817"/>
                </a:lnTo>
                <a:lnTo>
                  <a:pt x="548417" y="1143536"/>
                </a:lnTo>
                <a:lnTo>
                  <a:pt x="548017" y="1117558"/>
                </a:lnTo>
                <a:lnTo>
                  <a:pt x="547194" y="1066197"/>
                </a:lnTo>
                <a:lnTo>
                  <a:pt x="547216" y="1066827"/>
                </a:lnTo>
                <a:lnTo>
                  <a:pt x="544784" y="1015565"/>
                </a:lnTo>
                <a:lnTo>
                  <a:pt x="544823" y="1016180"/>
                </a:lnTo>
                <a:lnTo>
                  <a:pt x="540838" y="965119"/>
                </a:lnTo>
                <a:lnTo>
                  <a:pt x="540892" y="965716"/>
                </a:lnTo>
                <a:lnTo>
                  <a:pt x="535402" y="914958"/>
                </a:lnTo>
                <a:lnTo>
                  <a:pt x="535474" y="915542"/>
                </a:lnTo>
                <a:lnTo>
                  <a:pt x="528531" y="865184"/>
                </a:lnTo>
                <a:lnTo>
                  <a:pt x="528617" y="865757"/>
                </a:lnTo>
                <a:lnTo>
                  <a:pt x="520274" y="815901"/>
                </a:lnTo>
                <a:lnTo>
                  <a:pt x="520375" y="816465"/>
                </a:lnTo>
                <a:lnTo>
                  <a:pt x="510683" y="767212"/>
                </a:lnTo>
                <a:lnTo>
                  <a:pt x="510800" y="767767"/>
                </a:lnTo>
                <a:lnTo>
                  <a:pt x="499809" y="719216"/>
                </a:lnTo>
                <a:lnTo>
                  <a:pt x="499941" y="719768"/>
                </a:lnTo>
                <a:lnTo>
                  <a:pt x="487706" y="672020"/>
                </a:lnTo>
                <a:lnTo>
                  <a:pt x="487855" y="672570"/>
                </a:lnTo>
                <a:lnTo>
                  <a:pt x="474426" y="625724"/>
                </a:lnTo>
                <a:lnTo>
                  <a:pt x="474592" y="626274"/>
                </a:lnTo>
                <a:lnTo>
                  <a:pt x="460022" y="580433"/>
                </a:lnTo>
                <a:lnTo>
                  <a:pt x="460207" y="580985"/>
                </a:lnTo>
                <a:lnTo>
                  <a:pt x="444546" y="536247"/>
                </a:lnTo>
                <a:lnTo>
                  <a:pt x="444751" y="536804"/>
                </a:lnTo>
                <a:lnTo>
                  <a:pt x="428053" y="493269"/>
                </a:lnTo>
                <a:lnTo>
                  <a:pt x="428279" y="493835"/>
                </a:lnTo>
                <a:lnTo>
                  <a:pt x="410597" y="451606"/>
                </a:lnTo>
                <a:lnTo>
                  <a:pt x="410848" y="452183"/>
                </a:lnTo>
                <a:lnTo>
                  <a:pt x="392232" y="411358"/>
                </a:lnTo>
                <a:lnTo>
                  <a:pt x="392512" y="411949"/>
                </a:lnTo>
                <a:lnTo>
                  <a:pt x="373013" y="372629"/>
                </a:lnTo>
                <a:lnTo>
                  <a:pt x="373327" y="373237"/>
                </a:lnTo>
                <a:lnTo>
                  <a:pt x="352996" y="335522"/>
                </a:lnTo>
                <a:lnTo>
                  <a:pt x="353349" y="336150"/>
                </a:lnTo>
                <a:lnTo>
                  <a:pt x="332243" y="300143"/>
                </a:lnTo>
                <a:lnTo>
                  <a:pt x="332641" y="300794"/>
                </a:lnTo>
                <a:lnTo>
                  <a:pt x="310807" y="266592"/>
                </a:lnTo>
                <a:lnTo>
                  <a:pt x="311259" y="267270"/>
                </a:lnTo>
                <a:lnTo>
                  <a:pt x="288749" y="234975"/>
                </a:lnTo>
                <a:lnTo>
                  <a:pt x="289266" y="235682"/>
                </a:lnTo>
                <a:lnTo>
                  <a:pt x="266134" y="205394"/>
                </a:lnTo>
                <a:lnTo>
                  <a:pt x="266726" y="206132"/>
                </a:lnTo>
                <a:lnTo>
                  <a:pt x="243025" y="177951"/>
                </a:lnTo>
                <a:lnTo>
                  <a:pt x="243707" y="178722"/>
                </a:lnTo>
                <a:lnTo>
                  <a:pt x="219487" y="152749"/>
                </a:lnTo>
                <a:lnTo>
                  <a:pt x="220277" y="153551"/>
                </a:lnTo>
                <a:lnTo>
                  <a:pt x="195590" y="129886"/>
                </a:lnTo>
                <a:lnTo>
                  <a:pt x="196511" y="130715"/>
                </a:lnTo>
                <a:lnTo>
                  <a:pt x="171407" y="109458"/>
                </a:lnTo>
                <a:lnTo>
                  <a:pt x="172480" y="110306"/>
                </a:lnTo>
                <a:lnTo>
                  <a:pt x="147014" y="91558"/>
                </a:lnTo>
                <a:lnTo>
                  <a:pt x="148265" y="92408"/>
                </a:lnTo>
                <a:lnTo>
                  <a:pt x="122487" y="76269"/>
                </a:lnTo>
                <a:lnTo>
                  <a:pt x="123940" y="77096"/>
                </a:lnTo>
                <a:lnTo>
                  <a:pt x="97903" y="63666"/>
                </a:lnTo>
                <a:lnTo>
                  <a:pt x="99578" y="64435"/>
                </a:lnTo>
                <a:lnTo>
                  <a:pt x="73334" y="53815"/>
                </a:lnTo>
                <a:lnTo>
                  <a:pt x="74740" y="54324"/>
                </a:lnTo>
                <a:lnTo>
                  <a:pt x="61557" y="50099"/>
                </a:lnTo>
                <a:lnTo>
                  <a:pt x="62566" y="50394"/>
                </a:lnTo>
                <a:lnTo>
                  <a:pt x="49350" y="46909"/>
                </a:lnTo>
                <a:lnTo>
                  <a:pt x="50414" y="47159"/>
                </a:lnTo>
                <a:lnTo>
                  <a:pt x="37171" y="44426"/>
                </a:lnTo>
                <a:lnTo>
                  <a:pt x="38284" y="44624"/>
                </a:lnTo>
                <a:lnTo>
                  <a:pt x="25023" y="42656"/>
                </a:lnTo>
                <a:lnTo>
                  <a:pt x="26179" y="42794"/>
                </a:lnTo>
                <a:lnTo>
                  <a:pt x="12904" y="41604"/>
                </a:lnTo>
                <a:lnTo>
                  <a:pt x="14095" y="41676"/>
                </a:lnTo>
                <a:lnTo>
                  <a:pt x="814" y="41276"/>
                </a:lnTo>
                <a:close/>
                <a:moveTo>
                  <a:pt x="1535675" y="2144252"/>
                </a:moveTo>
                <a:lnTo>
                  <a:pt x="1651543" y="2213288"/>
                </a:lnTo>
                <a:lnTo>
                  <a:pt x="1526782" y="2264544"/>
                </a:lnTo>
                <a:close/>
              </a:path>
            </a:pathLst>
          </a:custGeom>
          <a:solidFill>
            <a:srgbClr val="A11E3B">
              <a:alpha val="60000"/>
            </a:srgbClr>
          </a:solidFill>
          <a:ln w="1949" cap="flat">
            <a:noFill/>
            <a:prstDash val="solid"/>
            <a:miter/>
          </a:ln>
        </p:spPr>
        <p:txBody>
          <a:bodyPr rtlCol="0" anchor="ctr"/>
          <a:lstStyle/>
          <a:p>
            <a:endParaRPr lang="de-DE"/>
          </a:p>
        </p:txBody>
      </p:sp>
      <p:sp>
        <p:nvSpPr>
          <p:cNvPr id="98" name="Textfeld 97">
            <a:extLst>
              <a:ext uri="{FF2B5EF4-FFF2-40B4-BE49-F238E27FC236}">
                <a16:creationId xmlns:a16="http://schemas.microsoft.com/office/drawing/2014/main" id="{C050EA68-D200-7511-3766-CF349185025E}"/>
              </a:ext>
            </a:extLst>
          </p:cNvPr>
          <p:cNvSpPr txBox="1"/>
          <p:nvPr/>
        </p:nvSpPr>
        <p:spPr>
          <a:xfrm>
            <a:off x="6538899" y="4251416"/>
            <a:ext cx="3395696" cy="577081"/>
          </a:xfrm>
          <a:prstGeom prst="rect">
            <a:avLst/>
          </a:prstGeom>
          <a:noFill/>
        </p:spPr>
        <p:txBody>
          <a:bodyPr wrap="square" rtlCol="0">
            <a:spAutoFit/>
          </a:bodyPr>
          <a:lstStyle/>
          <a:p>
            <a:pPr algn="ctr"/>
            <a:r>
              <a:rPr lang="en-US" sz="1050" b="1" dirty="0">
                <a:solidFill>
                  <a:schemeClr val="accent4"/>
                </a:solidFill>
                <a:effectLst>
                  <a:glow rad="393700">
                    <a:schemeClr val="accent5">
                      <a:satMod val="175000"/>
                      <a:alpha val="79000"/>
                    </a:schemeClr>
                  </a:glow>
                </a:effectLst>
              </a:rPr>
              <a:t>Methodological foundation and quality assurance </a:t>
            </a:r>
            <a:r>
              <a:rPr lang="en-US" sz="1050" dirty="0">
                <a:solidFill>
                  <a:schemeClr val="accent4"/>
                </a:solidFill>
                <a:effectLst>
                  <a:glow rad="393700">
                    <a:schemeClr val="accent5">
                      <a:satMod val="175000"/>
                      <a:alpha val="79000"/>
                    </a:schemeClr>
                  </a:glow>
                </a:effectLst>
              </a:rPr>
              <a:t>of courses and evaluation from a research methodology perspective</a:t>
            </a:r>
            <a:endParaRPr lang="de-DE" sz="1050" dirty="0">
              <a:solidFill>
                <a:schemeClr val="accent4"/>
              </a:solidFill>
              <a:effectLst>
                <a:glow rad="393700">
                  <a:schemeClr val="accent5">
                    <a:satMod val="175000"/>
                    <a:alpha val="79000"/>
                  </a:schemeClr>
                </a:glow>
              </a:effectLst>
            </a:endParaRPr>
          </a:p>
        </p:txBody>
      </p:sp>
      <p:sp>
        <p:nvSpPr>
          <p:cNvPr id="102" name="Textfeld 101">
            <a:extLst>
              <a:ext uri="{FF2B5EF4-FFF2-40B4-BE49-F238E27FC236}">
                <a16:creationId xmlns:a16="http://schemas.microsoft.com/office/drawing/2014/main" id="{06CD8AA2-4B11-93D9-7CF9-D8F3629CADEC}"/>
              </a:ext>
            </a:extLst>
          </p:cNvPr>
          <p:cNvSpPr txBox="1"/>
          <p:nvPr/>
        </p:nvSpPr>
        <p:spPr>
          <a:xfrm>
            <a:off x="7356145" y="2671937"/>
            <a:ext cx="1800174" cy="1107996"/>
          </a:xfrm>
          <a:prstGeom prst="rect">
            <a:avLst/>
          </a:prstGeom>
          <a:noFill/>
        </p:spPr>
        <p:txBody>
          <a:bodyPr wrap="square">
            <a:spAutoFit/>
          </a:bodyPr>
          <a:lstStyle/>
          <a:p>
            <a:pPr algn="ctr"/>
            <a:r>
              <a:rPr lang="en-US" sz="1100" dirty="0">
                <a:solidFill>
                  <a:schemeClr val="accent4"/>
                </a:solidFill>
              </a:rPr>
              <a:t>Characterization of the didactic potential and limitations of generative AI tools for use in language and STEM subjects</a:t>
            </a:r>
            <a:endParaRPr lang="de-DE" sz="1100" dirty="0">
              <a:solidFill>
                <a:schemeClr val="accent4"/>
              </a:solidFill>
            </a:endParaRPr>
          </a:p>
        </p:txBody>
      </p:sp>
      <p:pic>
        <p:nvPicPr>
          <p:cNvPr id="120" name="Inhaltsplatzhalter 52">
            <a:extLst>
              <a:ext uri="{FF2B5EF4-FFF2-40B4-BE49-F238E27FC236}">
                <a16:creationId xmlns:a16="http://schemas.microsoft.com/office/drawing/2014/main" id="{97A8E455-F805-91B9-CCA1-262447E106FC}"/>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298484" y="1919271"/>
            <a:ext cx="4291272" cy="3604866"/>
          </a:xfrm>
        </p:spPr>
      </p:pic>
    </p:spTree>
    <p:extLst>
      <p:ext uri="{BB962C8B-B14F-4D97-AF65-F5344CB8AC3E}">
        <p14:creationId xmlns:p14="http://schemas.microsoft.com/office/powerpoint/2010/main" val="387353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Layout">
  <a:themeElements>
    <a:clrScheme name="PH2016">
      <a:dk1>
        <a:srgbClr val="006633"/>
      </a:dk1>
      <a:lt1>
        <a:srgbClr val="FFFFFF"/>
      </a:lt1>
      <a:dk2>
        <a:srgbClr val="599B7A"/>
      </a:dk2>
      <a:lt2>
        <a:srgbClr val="DDDDDD"/>
      </a:lt2>
      <a:accent1>
        <a:srgbClr val="83B819"/>
      </a:accent1>
      <a:accent2>
        <a:srgbClr val="B2D1C1"/>
      </a:accent2>
      <a:accent3>
        <a:srgbClr val="DDDDDD"/>
      </a:accent3>
      <a:accent4>
        <a:srgbClr val="181818"/>
      </a:accent4>
      <a:accent5>
        <a:srgbClr val="FFFFFF"/>
      </a:accent5>
      <a:accent6>
        <a:srgbClr val="797979"/>
      </a:accent6>
      <a:hlink>
        <a:srgbClr val="797979"/>
      </a:hlink>
      <a:folHlink>
        <a:srgbClr val="797979"/>
      </a:folHlink>
    </a:clrScheme>
    <a:fontScheme name="PH2016">
      <a:majorFont>
        <a:latin typeface="Trebuchet MS"/>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Ludwigsburg-Vorlesung-Holz" id="{9BD92F79-0C49-5444-A9A2-EC88A6CF7E19}" vid="{996D821B-B57F-8C47-874A-A7F0C76B72AB}"/>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80ad0c2-7201-4134-8553-65bae700540d">
      <Terms xmlns="http://schemas.microsoft.com/office/infopath/2007/PartnerControls"/>
    </lcf76f155ced4ddcb4097134ff3c332f>
    <TaxCatchAll xmlns="3fdcca9d-6ea1-44ac-8100-17bed3fd2aa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913353A286464FA6A0AA26E290AF10" ma:contentTypeVersion="13" ma:contentTypeDescription="Create a new document." ma:contentTypeScope="" ma:versionID="0da3a29b9123cff822d9e935c76d32d0">
  <xsd:schema xmlns:xsd="http://www.w3.org/2001/XMLSchema" xmlns:xs="http://www.w3.org/2001/XMLSchema" xmlns:p="http://schemas.microsoft.com/office/2006/metadata/properties" xmlns:ns2="880ad0c2-7201-4134-8553-65bae700540d" xmlns:ns3="3fdcca9d-6ea1-44ac-8100-17bed3fd2aa3" targetNamespace="http://schemas.microsoft.com/office/2006/metadata/properties" ma:root="true" ma:fieldsID="23e1471f2a01c28e84fc6dcd58265316" ns2:_="" ns3:_="">
    <xsd:import namespace="880ad0c2-7201-4134-8553-65bae700540d"/>
    <xsd:import namespace="3fdcca9d-6ea1-44ac-8100-17bed3fd2a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0ad0c2-7201-4134-8553-65bae7005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de38a42-f053-4c2a-847a-0f3502bf1da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dcca9d-6ea1-44ac-8100-17bed3fd2a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85192eb-349a-42a1-b5ca-eac5d11024f4}" ma:internalName="TaxCatchAll" ma:showField="CatchAllData" ma:web="3fdcca9d-6ea1-44ac-8100-17bed3fd2a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CAAFD7-5897-49F7-8F18-A66182B0CFE5}">
  <ds:schemaRefs>
    <ds:schemaRef ds:uri="3fdcca9d-6ea1-44ac-8100-17bed3fd2aa3"/>
    <ds:schemaRef ds:uri="http://schemas.openxmlformats.org/package/2006/metadata/core-properties"/>
    <ds:schemaRef ds:uri="http://purl.org/dc/dcmitype/"/>
    <ds:schemaRef ds:uri="http://purl.org/dc/elements/1.1/"/>
    <ds:schemaRef ds:uri="http://schemas.microsoft.com/office/infopath/2007/PartnerControls"/>
    <ds:schemaRef ds:uri="http://schemas.microsoft.com/office/2006/documentManagement/types"/>
    <ds:schemaRef ds:uri="http://purl.org/dc/terms/"/>
    <ds:schemaRef ds:uri="880ad0c2-7201-4134-8553-65bae700540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2358BF6-6A4B-472F-ABD9-2166A4A9953D}">
  <ds:schemaRefs>
    <ds:schemaRef ds:uri="http://schemas.microsoft.com/sharepoint/v3/contenttype/forms"/>
  </ds:schemaRefs>
</ds:datastoreItem>
</file>

<file path=customXml/itemProps3.xml><?xml version="1.0" encoding="utf-8"?>
<ds:datastoreItem xmlns:ds="http://schemas.openxmlformats.org/officeDocument/2006/customXml" ds:itemID="{9A41DE8D-7F25-47E9-B7A5-F2A3F5E920DC}"/>
</file>

<file path=docProps/app.xml><?xml version="1.0" encoding="utf-8"?>
<Properties xmlns="http://schemas.openxmlformats.org/officeDocument/2006/extended-properties" xmlns:vt="http://schemas.openxmlformats.org/officeDocument/2006/docPropsVTypes">
  <Template>Master-Layout</Template>
  <TotalTime>0</TotalTime>
  <Words>2225</Words>
  <Application>Microsoft Office PowerPoint</Application>
  <PresentationFormat>Breitbild</PresentationFormat>
  <Paragraphs>256</Paragraphs>
  <Slides>23</Slides>
  <Notes>12</Notes>
  <HiddenSlides>1</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Calibri</vt:lpstr>
      <vt:lpstr>Times New Roman</vt:lpstr>
      <vt:lpstr>Trebuchet MS</vt:lpstr>
      <vt:lpstr>Wingdings</vt:lpstr>
      <vt:lpstr>Master-Layout</vt:lpstr>
      <vt:lpstr>WoLKE Oberseminar Kickoff</vt:lpstr>
      <vt:lpstr>Check-In</vt:lpstr>
      <vt:lpstr>WoLKE?</vt:lpstr>
      <vt:lpstr>Goals of WoLKE</vt:lpstr>
      <vt:lpstr>Project Overview</vt:lpstr>
      <vt:lpstr>WoLKE in numbers</vt:lpstr>
      <vt:lpstr>The WoLKE-Network</vt:lpstr>
      <vt:lpstr>The WoLKE-Network</vt:lpstr>
      <vt:lpstr>The WoLKE-Network</vt:lpstr>
      <vt:lpstr>The WoLKE-Network</vt:lpstr>
      <vt:lpstr>The WoLKE-Network</vt:lpstr>
      <vt:lpstr>The WoLKE-Network</vt:lpstr>
      <vt:lpstr>The WoLKE-Network: Associates</vt:lpstr>
      <vt:lpstr>Roadmap</vt:lpstr>
      <vt:lpstr>Roadmap</vt:lpstr>
      <vt:lpstr>Roadmap</vt:lpstr>
      <vt:lpstr>Planned contents of the courses</vt:lpstr>
      <vt:lpstr>Content modules of the courses</vt:lpstr>
      <vt:lpstr>Content modules of the courses</vt:lpstr>
      <vt:lpstr>Content modules of the courses</vt:lpstr>
      <vt:lpstr>Call-to-Action</vt:lpstr>
      <vt:lpstr>Interested in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INF520-Programmierprojekt  Einführung</dc:title>
  <dc:creator>Heiko Holz</dc:creator>
  <cp:lastModifiedBy>Benedikt Beuttler</cp:lastModifiedBy>
  <cp:revision>1</cp:revision>
  <cp:lastPrinted>2024-01-16T09:23:36Z</cp:lastPrinted>
  <dcterms:created xsi:type="dcterms:W3CDTF">2023-08-11T12:04:07Z</dcterms:created>
  <dcterms:modified xsi:type="dcterms:W3CDTF">2024-02-27T09:51:11Z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0x0101003F913353A286464FA6A0AA26E290AF10</vt:lpwstr>
  </property>
</Properties>
</file>